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2">
  <p:sldMasterIdLst>
    <p:sldMasterId id="2147483661" r:id="rId4"/>
  </p:sldMasterIdLst>
  <p:notesMasterIdLst>
    <p:notesMasterId r:id="rId49"/>
  </p:notesMasterIdLst>
  <p:handoutMasterIdLst>
    <p:handoutMasterId r:id="rId50"/>
  </p:handoutMasterIdLst>
  <p:sldIdLst>
    <p:sldId id="355" r:id="rId5"/>
    <p:sldId id="266" r:id="rId6"/>
    <p:sldId id="321" r:id="rId7"/>
    <p:sldId id="300" r:id="rId8"/>
    <p:sldId id="283" r:id="rId9"/>
    <p:sldId id="341" r:id="rId10"/>
    <p:sldId id="342" r:id="rId11"/>
    <p:sldId id="371" r:id="rId12"/>
    <p:sldId id="372" r:id="rId13"/>
    <p:sldId id="373" r:id="rId14"/>
    <p:sldId id="374" r:id="rId15"/>
    <p:sldId id="375" r:id="rId16"/>
    <p:sldId id="376" r:id="rId17"/>
    <p:sldId id="377" r:id="rId18"/>
    <p:sldId id="378" r:id="rId19"/>
    <p:sldId id="379" r:id="rId20"/>
    <p:sldId id="380" r:id="rId21"/>
    <p:sldId id="381" r:id="rId22"/>
    <p:sldId id="382" r:id="rId23"/>
    <p:sldId id="260" r:id="rId24"/>
    <p:sldId id="270" r:id="rId25"/>
    <p:sldId id="307" r:id="rId26"/>
    <p:sldId id="271" r:id="rId27"/>
    <p:sldId id="264" r:id="rId28"/>
    <p:sldId id="353" r:id="rId29"/>
    <p:sldId id="267" r:id="rId30"/>
    <p:sldId id="325" r:id="rId31"/>
    <p:sldId id="315" r:id="rId32"/>
    <p:sldId id="331" r:id="rId33"/>
    <p:sldId id="368" r:id="rId34"/>
    <p:sldId id="369" r:id="rId35"/>
    <p:sldId id="308" r:id="rId36"/>
    <p:sldId id="319" r:id="rId37"/>
    <p:sldId id="370" r:id="rId38"/>
    <p:sldId id="309" r:id="rId39"/>
    <p:sldId id="289" r:id="rId40"/>
    <p:sldId id="276" r:id="rId41"/>
    <p:sldId id="311" r:id="rId42"/>
    <p:sldId id="312" r:id="rId43"/>
    <p:sldId id="274" r:id="rId44"/>
    <p:sldId id="262" r:id="rId45"/>
    <p:sldId id="318" r:id="rId46"/>
    <p:sldId id="327" r:id="rId47"/>
    <p:sldId id="258"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800"/>
    <a:srgbClr val="00467C"/>
    <a:srgbClr val="294667"/>
    <a:srgbClr val="FFF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0D9D20-EFA8-4E55-ABE9-1DADA9BB7A28}" v="6" dt="2021-11-07T00:43:07.788"/>
  </p1510:revLst>
</p1510:revInfo>
</file>

<file path=ppt/tableStyles.xml><?xml version="1.0" encoding="utf-8"?>
<a:tblStyleLst xmlns:a="http://schemas.openxmlformats.org/drawingml/2006/main" def="{CEF043F6-B114-4F1C-B375-6C528A3E8B89}">
  <a:tblStyle styleId="{CEF043F6-B114-4F1C-B375-6C528A3E8B8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38"/>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ran samir percia velasquez" userId="S::ispercia@javeriana.edu.co::b1231e0a-6053-4829-80ab-56a37d8f495f" providerId="AD" clId="Web-{939F914F-30AD-4CD9-8D55-149654179A66}"/>
    <pc:docChg chg="modSld">
      <pc:chgData name="iran samir percia velasquez" userId="S::ispercia@javeriana.edu.co::b1231e0a-6053-4829-80ab-56a37d8f495f" providerId="AD" clId="Web-{939F914F-30AD-4CD9-8D55-149654179A66}" dt="2021-09-22T10:46:52.302" v="8" actId="20577"/>
      <pc:docMkLst>
        <pc:docMk/>
      </pc:docMkLst>
      <pc:sldChg chg="modSp">
        <pc:chgData name="iran samir percia velasquez" userId="S::ispercia@javeriana.edu.co::b1231e0a-6053-4829-80ab-56a37d8f495f" providerId="AD" clId="Web-{939F914F-30AD-4CD9-8D55-149654179A66}" dt="2021-09-22T10:46:52.302" v="8" actId="20577"/>
        <pc:sldMkLst>
          <pc:docMk/>
          <pc:sldMk cId="2312191743" sldId="346"/>
        </pc:sldMkLst>
        <pc:spChg chg="mod">
          <ac:chgData name="iran samir percia velasquez" userId="S::ispercia@javeriana.edu.co::b1231e0a-6053-4829-80ab-56a37d8f495f" providerId="AD" clId="Web-{939F914F-30AD-4CD9-8D55-149654179A66}" dt="2021-09-22T10:46:52.302" v="8" actId="20577"/>
          <ac:spMkLst>
            <pc:docMk/>
            <pc:sldMk cId="2312191743" sldId="346"/>
            <ac:spMk id="4" creationId="{DFCA8811-982F-4DF3-BA34-A279CA3CD7B5}"/>
          </ac:spMkLst>
        </pc:spChg>
      </pc:sldChg>
    </pc:docChg>
  </pc:docChgLst>
  <pc:docChgLst>
    <pc:chgData name="Christian Fernando Rodriguez rodriguez" userId="S::rodriguezchristianf@javeriana.edu.co::56fe732a-6844-4e35-bef5-b105bc80c551" providerId="AD" clId="Web-{A88D6A34-2E5C-434E-8FE2-42022E94B808}"/>
    <pc:docChg chg="modSld sldOrd">
      <pc:chgData name="Christian Fernando Rodriguez rodriguez" userId="S::rodriguezchristianf@javeriana.edu.co::56fe732a-6844-4e35-bef5-b105bc80c551" providerId="AD" clId="Web-{A88D6A34-2E5C-434E-8FE2-42022E94B808}" dt="2021-09-23T19:30:54.902" v="899"/>
      <pc:docMkLst>
        <pc:docMk/>
      </pc:docMkLst>
      <pc:sldChg chg="addSp delSp modSp">
        <pc:chgData name="Christian Fernando Rodriguez rodriguez" userId="S::rodriguezchristianf@javeriana.edu.co::56fe732a-6844-4e35-bef5-b105bc80c551" providerId="AD" clId="Web-{A88D6A34-2E5C-434E-8FE2-42022E94B808}" dt="2021-09-23T19:05:43.993" v="897" actId="1076"/>
        <pc:sldMkLst>
          <pc:docMk/>
          <pc:sldMk cId="0" sldId="261"/>
        </pc:sldMkLst>
        <pc:spChg chg="mod">
          <ac:chgData name="Christian Fernando Rodriguez rodriguez" userId="S::rodriguezchristianf@javeriana.edu.co::56fe732a-6844-4e35-bef5-b105bc80c551" providerId="AD" clId="Web-{A88D6A34-2E5C-434E-8FE2-42022E94B808}" dt="2021-09-23T19:03:13.068" v="876" actId="20577"/>
          <ac:spMkLst>
            <pc:docMk/>
            <pc:sldMk cId="0" sldId="261"/>
            <ac:spMk id="4" creationId="{DFCA8811-982F-4DF3-BA34-A279CA3CD7B5}"/>
          </ac:spMkLst>
        </pc:spChg>
        <pc:spChg chg="add del mod">
          <ac:chgData name="Christian Fernando Rodriguez rodriguez" userId="S::rodriguezchristianf@javeriana.edu.co::56fe732a-6844-4e35-bef5-b105bc80c551" providerId="AD" clId="Web-{A88D6A34-2E5C-434E-8FE2-42022E94B808}" dt="2021-09-23T18:56:26.512" v="751"/>
          <ac:spMkLst>
            <pc:docMk/>
            <pc:sldMk cId="0" sldId="261"/>
            <ac:spMk id="5" creationId="{12F73876-7BDB-4A8C-8E6E-DAA6960F46C2}"/>
          </ac:spMkLst>
        </pc:spChg>
        <pc:spChg chg="add del mod">
          <ac:chgData name="Christian Fernando Rodriguez rodriguez" userId="S::rodriguezchristianf@javeriana.edu.co::56fe732a-6844-4e35-bef5-b105bc80c551" providerId="AD" clId="Web-{A88D6A34-2E5C-434E-8FE2-42022E94B808}" dt="2021-09-23T18:37:57.909" v="118"/>
          <ac:spMkLst>
            <pc:docMk/>
            <pc:sldMk cId="0" sldId="261"/>
            <ac:spMk id="6" creationId="{5D7B2E8A-08A5-44C8-B558-D22E20F77A13}"/>
          </ac:spMkLst>
        </pc:spChg>
        <pc:spChg chg="add mod">
          <ac:chgData name="Christian Fernando Rodriguez rodriguez" userId="S::rodriguezchristianf@javeriana.edu.co::56fe732a-6844-4e35-bef5-b105bc80c551" providerId="AD" clId="Web-{A88D6A34-2E5C-434E-8FE2-42022E94B808}" dt="2021-09-23T19:05:17.102" v="892" actId="1076"/>
          <ac:spMkLst>
            <pc:docMk/>
            <pc:sldMk cId="0" sldId="261"/>
            <ac:spMk id="7" creationId="{B0511F3A-0110-4E2E-9705-E449A6BDB44F}"/>
          </ac:spMkLst>
        </pc:spChg>
        <pc:spChg chg="add del mod">
          <ac:chgData name="Christian Fernando Rodriguez rodriguez" userId="S::rodriguezchristianf@javeriana.edu.co::56fe732a-6844-4e35-bef5-b105bc80c551" providerId="AD" clId="Web-{A88D6A34-2E5C-434E-8FE2-42022E94B808}" dt="2021-09-23T18:56:21.199" v="748"/>
          <ac:spMkLst>
            <pc:docMk/>
            <pc:sldMk cId="0" sldId="261"/>
            <ac:spMk id="9" creationId="{2F3610A9-E0D9-46F7-A51F-C6A788082102}"/>
          </ac:spMkLst>
        </pc:spChg>
        <pc:spChg chg="add del mod">
          <ac:chgData name="Christian Fernando Rodriguez rodriguez" userId="S::rodriguezchristianf@javeriana.edu.co::56fe732a-6844-4e35-bef5-b105bc80c551" providerId="AD" clId="Web-{A88D6A34-2E5C-434E-8FE2-42022E94B808}" dt="2021-09-23T19:05:12.821" v="891" actId="1076"/>
          <ac:spMkLst>
            <pc:docMk/>
            <pc:sldMk cId="0" sldId="261"/>
            <ac:spMk id="12" creationId="{4B2DDEA7-3CEE-4360-BA16-768D7EA052C8}"/>
          </ac:spMkLst>
        </pc:spChg>
        <pc:picChg chg="add mod">
          <ac:chgData name="Christian Fernando Rodriguez rodriguez" userId="S::rodriguezchristianf@javeriana.edu.co::56fe732a-6844-4e35-bef5-b105bc80c551" providerId="AD" clId="Web-{A88D6A34-2E5C-434E-8FE2-42022E94B808}" dt="2021-09-23T18:39:04.285" v="158" actId="1076"/>
          <ac:picMkLst>
            <pc:docMk/>
            <pc:sldMk cId="0" sldId="261"/>
            <ac:picMk id="2" creationId="{5565C038-A9B7-4D9A-A6C0-AB75406B77CC}"/>
          </ac:picMkLst>
        </pc:picChg>
        <pc:picChg chg="add del mod">
          <ac:chgData name="Christian Fernando Rodriguez rodriguez" userId="S::rodriguezchristianf@javeriana.edu.co::56fe732a-6844-4e35-bef5-b105bc80c551" providerId="AD" clId="Web-{A88D6A34-2E5C-434E-8FE2-42022E94B808}" dt="2021-09-23T19:03:18.193" v="880"/>
          <ac:picMkLst>
            <pc:docMk/>
            <pc:sldMk cId="0" sldId="261"/>
            <ac:picMk id="10" creationId="{882DC894-C2E8-48B0-9D80-3E69FDAD9798}"/>
          </ac:picMkLst>
        </pc:picChg>
        <pc:picChg chg="add del mod">
          <ac:chgData name="Christian Fernando Rodriguez rodriguez" userId="S::rodriguezchristianf@javeriana.edu.co::56fe732a-6844-4e35-bef5-b105bc80c551" providerId="AD" clId="Web-{A88D6A34-2E5C-434E-8FE2-42022E94B808}" dt="2021-09-23T19:01:25.987" v="799"/>
          <ac:picMkLst>
            <pc:docMk/>
            <pc:sldMk cId="0" sldId="261"/>
            <ac:picMk id="11" creationId="{B1BDA0EE-43E5-4F6C-8B2A-965027F7B80A}"/>
          </ac:picMkLst>
        </pc:picChg>
        <pc:picChg chg="add mod">
          <ac:chgData name="Christian Fernando Rodriguez rodriguez" userId="S::rodriguezchristianf@javeriana.edu.co::56fe732a-6844-4e35-bef5-b105bc80c551" providerId="AD" clId="Web-{A88D6A34-2E5C-434E-8FE2-42022E94B808}" dt="2021-09-23T19:05:03.570" v="888" actId="1076"/>
          <ac:picMkLst>
            <pc:docMk/>
            <pc:sldMk cId="0" sldId="261"/>
            <ac:picMk id="13" creationId="{7DFFE8F7-101D-47B2-989F-9842D810E514}"/>
          </ac:picMkLst>
        </pc:picChg>
        <pc:picChg chg="add mod">
          <ac:chgData name="Christian Fernando Rodriguez rodriguez" userId="S::rodriguezchristianf@javeriana.edu.co::56fe732a-6844-4e35-bef5-b105bc80c551" providerId="AD" clId="Web-{A88D6A34-2E5C-434E-8FE2-42022E94B808}" dt="2021-09-23T19:05:06.555" v="890" actId="1076"/>
          <ac:picMkLst>
            <pc:docMk/>
            <pc:sldMk cId="0" sldId="261"/>
            <ac:picMk id="14" creationId="{287F2A01-D349-434C-AE2B-FA6CA6E6D479}"/>
          </ac:picMkLst>
        </pc:picChg>
        <pc:picChg chg="add mod">
          <ac:chgData name="Christian Fernando Rodriguez rodriguez" userId="S::rodriguezchristianf@javeriana.edu.co::56fe732a-6844-4e35-bef5-b105bc80c551" providerId="AD" clId="Web-{A88D6A34-2E5C-434E-8FE2-42022E94B808}" dt="2021-09-23T19:05:43.993" v="897" actId="1076"/>
          <ac:picMkLst>
            <pc:docMk/>
            <pc:sldMk cId="0" sldId="261"/>
            <ac:picMk id="15" creationId="{67A006B4-64E2-496B-974A-56E15850CA2B}"/>
          </ac:picMkLst>
        </pc:picChg>
        <pc:cxnChg chg="add del mod">
          <ac:chgData name="Christian Fernando Rodriguez rodriguez" userId="S::rodriguezchristianf@javeriana.edu.co::56fe732a-6844-4e35-bef5-b105bc80c551" providerId="AD" clId="Web-{A88D6A34-2E5C-434E-8FE2-42022E94B808}" dt="2021-09-23T18:39:00.379" v="156"/>
          <ac:cxnSpMkLst>
            <pc:docMk/>
            <pc:sldMk cId="0" sldId="261"/>
            <ac:cxnSpMk id="3" creationId="{664BE3BD-4F34-441B-B7AA-0F19D80C19B8}"/>
          </ac:cxnSpMkLst>
        </pc:cxnChg>
        <pc:cxnChg chg="add del mod">
          <ac:chgData name="Christian Fernando Rodriguez rodriguez" userId="S::rodriguezchristianf@javeriana.edu.co::56fe732a-6844-4e35-bef5-b105bc80c551" providerId="AD" clId="Web-{A88D6A34-2E5C-434E-8FE2-42022E94B808}" dt="2021-09-23T18:39:01.129" v="157"/>
          <ac:cxnSpMkLst>
            <pc:docMk/>
            <pc:sldMk cId="0" sldId="261"/>
            <ac:cxnSpMk id="8" creationId="{B43A0943-7676-4D09-85C7-23EFFC4AA1EA}"/>
          </ac:cxnSpMkLst>
        </pc:cxnChg>
      </pc:sldChg>
      <pc:sldChg chg="ord">
        <pc:chgData name="Christian Fernando Rodriguez rodriguez" userId="S::rodriguezchristianf@javeriana.edu.co::56fe732a-6844-4e35-bef5-b105bc80c551" providerId="AD" clId="Web-{A88D6A34-2E5C-434E-8FE2-42022E94B808}" dt="2021-09-23T19:30:52.699" v="898"/>
        <pc:sldMkLst>
          <pc:docMk/>
          <pc:sldMk cId="1535488425" sldId="341"/>
        </pc:sldMkLst>
      </pc:sldChg>
      <pc:sldChg chg="ord">
        <pc:chgData name="Christian Fernando Rodriguez rodriguez" userId="S::rodriguezchristianf@javeriana.edu.co::56fe732a-6844-4e35-bef5-b105bc80c551" providerId="AD" clId="Web-{A88D6A34-2E5C-434E-8FE2-42022E94B808}" dt="2021-09-23T19:30:54.902" v="899"/>
        <pc:sldMkLst>
          <pc:docMk/>
          <pc:sldMk cId="2559069538" sldId="342"/>
        </pc:sldMkLst>
      </pc:sldChg>
    </pc:docChg>
  </pc:docChgLst>
  <pc:docChgLst>
    <pc:chgData name="Marlon Jaramillo Zapata" userId="551b145c-01ba-4e34-aca4-4e8578bd48d3" providerId="ADAL" clId="{FFD18847-BE87-417D-B592-CAC792BA5A91}"/>
    <pc:docChg chg="undo redo custSel addSld delSld modSld">
      <pc:chgData name="Marlon Jaramillo Zapata" userId="551b145c-01ba-4e34-aca4-4e8578bd48d3" providerId="ADAL" clId="{FFD18847-BE87-417D-B592-CAC792BA5A91}" dt="2021-09-20T23:22:40.519" v="1087" actId="1076"/>
      <pc:docMkLst>
        <pc:docMk/>
      </pc:docMkLst>
      <pc:sldChg chg="modSp mod">
        <pc:chgData name="Marlon Jaramillo Zapata" userId="551b145c-01ba-4e34-aca4-4e8578bd48d3" providerId="ADAL" clId="{FFD18847-BE87-417D-B592-CAC792BA5A91}" dt="2021-09-20T22:49:39.556" v="503" actId="790"/>
        <pc:sldMkLst>
          <pc:docMk/>
          <pc:sldMk cId="0" sldId="256"/>
        </pc:sldMkLst>
        <pc:spChg chg="mod">
          <ac:chgData name="Marlon Jaramillo Zapata" userId="551b145c-01ba-4e34-aca4-4e8578bd48d3" providerId="ADAL" clId="{FFD18847-BE87-417D-B592-CAC792BA5A91}" dt="2021-09-20T22:11:33.273" v="9" actId="1076"/>
          <ac:spMkLst>
            <pc:docMk/>
            <pc:sldMk cId="0" sldId="256"/>
            <ac:spMk id="12" creationId="{00000000-0000-0000-0000-000000000000}"/>
          </ac:spMkLst>
        </pc:spChg>
        <pc:spChg chg="mod">
          <ac:chgData name="Marlon Jaramillo Zapata" userId="551b145c-01ba-4e34-aca4-4e8578bd48d3" providerId="ADAL" clId="{FFD18847-BE87-417D-B592-CAC792BA5A91}" dt="2021-09-20T22:49:39.556" v="503" actId="790"/>
          <ac:spMkLst>
            <pc:docMk/>
            <pc:sldMk cId="0" sldId="256"/>
            <ac:spMk id="103" creationId="{00000000-0000-0000-0000-000000000000}"/>
          </ac:spMkLst>
        </pc:spChg>
      </pc:sldChg>
      <pc:sldChg chg="modSp mod">
        <pc:chgData name="Marlon Jaramillo Zapata" userId="551b145c-01ba-4e34-aca4-4e8578bd48d3" providerId="ADAL" clId="{FFD18847-BE87-417D-B592-CAC792BA5A91}" dt="2021-09-20T22:43:40.544" v="468" actId="20577"/>
        <pc:sldMkLst>
          <pc:docMk/>
          <pc:sldMk cId="0" sldId="258"/>
        </pc:sldMkLst>
        <pc:spChg chg="mod">
          <ac:chgData name="Marlon Jaramillo Zapata" userId="551b145c-01ba-4e34-aca4-4e8578bd48d3" providerId="ADAL" clId="{FFD18847-BE87-417D-B592-CAC792BA5A91}" dt="2021-09-20T22:43:40.544" v="468" actId="20577"/>
          <ac:spMkLst>
            <pc:docMk/>
            <pc:sldMk cId="0" sldId="258"/>
            <ac:spMk id="126" creationId="{00000000-0000-0000-0000-000000000000}"/>
          </ac:spMkLst>
        </pc:spChg>
      </pc:sldChg>
      <pc:sldChg chg="modSp add del mod">
        <pc:chgData name="Marlon Jaramillo Zapata" userId="551b145c-01ba-4e34-aca4-4e8578bd48d3" providerId="ADAL" clId="{FFD18847-BE87-417D-B592-CAC792BA5A91}" dt="2021-09-20T22:33:38.381" v="286" actId="20577"/>
        <pc:sldMkLst>
          <pc:docMk/>
          <pc:sldMk cId="0" sldId="260"/>
        </pc:sldMkLst>
        <pc:spChg chg="mod">
          <ac:chgData name="Marlon Jaramillo Zapata" userId="551b145c-01ba-4e34-aca4-4e8578bd48d3" providerId="ADAL" clId="{FFD18847-BE87-417D-B592-CAC792BA5A91}" dt="2021-09-20T22:33:38.381" v="286" actId="20577"/>
          <ac:spMkLst>
            <pc:docMk/>
            <pc:sldMk cId="0" sldId="260"/>
            <ac:spMk id="5" creationId="{483850FC-D823-4A4E-80EE-BBCA54AAF854}"/>
          </ac:spMkLst>
        </pc:spChg>
      </pc:sldChg>
      <pc:sldChg chg="addSp delSp modSp mod">
        <pc:chgData name="Marlon Jaramillo Zapata" userId="551b145c-01ba-4e34-aca4-4e8578bd48d3" providerId="ADAL" clId="{FFD18847-BE87-417D-B592-CAC792BA5A91}" dt="2021-09-20T22:20:31.234" v="82" actId="478"/>
        <pc:sldMkLst>
          <pc:docMk/>
          <pc:sldMk cId="0" sldId="261"/>
        </pc:sldMkLst>
        <pc:spChg chg="add mod">
          <ac:chgData name="Marlon Jaramillo Zapata" userId="551b145c-01ba-4e34-aca4-4e8578bd48d3" providerId="ADAL" clId="{FFD18847-BE87-417D-B592-CAC792BA5A91}" dt="2021-09-20T22:20:31.234" v="82" actId="478"/>
          <ac:spMkLst>
            <pc:docMk/>
            <pc:sldMk cId="0" sldId="261"/>
            <ac:spMk id="4" creationId="{DFCA8811-982F-4DF3-BA34-A279CA3CD7B5}"/>
          </ac:spMkLst>
        </pc:spChg>
        <pc:spChg chg="del">
          <ac:chgData name="Marlon Jaramillo Zapata" userId="551b145c-01ba-4e34-aca4-4e8578bd48d3" providerId="ADAL" clId="{FFD18847-BE87-417D-B592-CAC792BA5A91}" dt="2021-09-20T22:20:31.234" v="82" actId="478"/>
          <ac:spMkLst>
            <pc:docMk/>
            <pc:sldMk cId="0" sldId="261"/>
            <ac:spMk id="146" creationId="{00000000-0000-0000-0000-000000000000}"/>
          </ac:spMkLst>
        </pc:spChg>
      </pc:sldChg>
      <pc:sldChg chg="modSp mod">
        <pc:chgData name="Marlon Jaramillo Zapata" userId="551b145c-01ba-4e34-aca4-4e8578bd48d3" providerId="ADAL" clId="{FFD18847-BE87-417D-B592-CAC792BA5A91}" dt="2021-09-20T22:37:51.409" v="393" actId="20577"/>
        <pc:sldMkLst>
          <pc:docMk/>
          <pc:sldMk cId="0" sldId="264"/>
        </pc:sldMkLst>
        <pc:spChg chg="mod">
          <ac:chgData name="Marlon Jaramillo Zapata" userId="551b145c-01ba-4e34-aca4-4e8578bd48d3" providerId="ADAL" clId="{FFD18847-BE87-417D-B592-CAC792BA5A91}" dt="2021-09-20T22:37:51.409" v="393" actId="20577"/>
          <ac:spMkLst>
            <pc:docMk/>
            <pc:sldMk cId="0" sldId="264"/>
            <ac:spMk id="186" creationId="{00000000-0000-0000-0000-000000000000}"/>
          </ac:spMkLst>
        </pc:spChg>
      </pc:sldChg>
      <pc:sldChg chg="addSp modSp mod">
        <pc:chgData name="Marlon Jaramillo Zapata" userId="551b145c-01ba-4e34-aca4-4e8578bd48d3" providerId="ADAL" clId="{FFD18847-BE87-417D-B592-CAC792BA5A91}" dt="2021-09-20T22:37:05.555" v="392" actId="1076"/>
        <pc:sldMkLst>
          <pc:docMk/>
          <pc:sldMk cId="0" sldId="270"/>
        </pc:sldMkLst>
        <pc:spChg chg="add mod">
          <ac:chgData name="Marlon Jaramillo Zapata" userId="551b145c-01ba-4e34-aca4-4e8578bd48d3" providerId="ADAL" clId="{FFD18847-BE87-417D-B592-CAC792BA5A91}" dt="2021-09-20T22:37:05.555" v="392" actId="1076"/>
          <ac:spMkLst>
            <pc:docMk/>
            <pc:sldMk cId="0" sldId="270"/>
            <ac:spMk id="2" creationId="{9661DCEF-82CE-472E-AD10-B99D204A7429}"/>
          </ac:spMkLst>
        </pc:spChg>
        <pc:spChg chg="mod">
          <ac:chgData name="Marlon Jaramillo Zapata" userId="551b145c-01ba-4e34-aca4-4e8578bd48d3" providerId="ADAL" clId="{FFD18847-BE87-417D-B592-CAC792BA5A91}" dt="2021-09-20T22:35:04.775" v="290" actId="20577"/>
          <ac:spMkLst>
            <pc:docMk/>
            <pc:sldMk cId="0" sldId="270"/>
            <ac:spMk id="241" creationId="{00000000-0000-0000-0000-000000000000}"/>
          </ac:spMkLst>
        </pc:spChg>
        <pc:spChg chg="mod">
          <ac:chgData name="Marlon Jaramillo Zapata" userId="551b145c-01ba-4e34-aca4-4e8578bd48d3" providerId="ADAL" clId="{FFD18847-BE87-417D-B592-CAC792BA5A91}" dt="2021-09-20T22:35:13.978" v="303" actId="20577"/>
          <ac:spMkLst>
            <pc:docMk/>
            <pc:sldMk cId="0" sldId="270"/>
            <ac:spMk id="242" creationId="{00000000-0000-0000-0000-000000000000}"/>
          </ac:spMkLst>
        </pc:spChg>
        <pc:spChg chg="mod">
          <ac:chgData name="Marlon Jaramillo Zapata" userId="551b145c-01ba-4e34-aca4-4e8578bd48d3" providerId="ADAL" clId="{FFD18847-BE87-417D-B592-CAC792BA5A91}" dt="2021-09-20T22:35:47.422" v="347" actId="20577"/>
          <ac:spMkLst>
            <pc:docMk/>
            <pc:sldMk cId="0" sldId="270"/>
            <ac:spMk id="243" creationId="{00000000-0000-0000-0000-000000000000}"/>
          </ac:spMkLst>
        </pc:spChg>
        <pc:spChg chg="mod">
          <ac:chgData name="Marlon Jaramillo Zapata" userId="551b145c-01ba-4e34-aca4-4e8578bd48d3" providerId="ADAL" clId="{FFD18847-BE87-417D-B592-CAC792BA5A91}" dt="2021-09-20T22:36:46.022" v="382" actId="20577"/>
          <ac:spMkLst>
            <pc:docMk/>
            <pc:sldMk cId="0" sldId="270"/>
            <ac:spMk id="244" creationId="{00000000-0000-0000-0000-000000000000}"/>
          </ac:spMkLst>
        </pc:spChg>
        <pc:spChg chg="mod">
          <ac:chgData name="Marlon Jaramillo Zapata" userId="551b145c-01ba-4e34-aca4-4e8578bd48d3" providerId="ADAL" clId="{FFD18847-BE87-417D-B592-CAC792BA5A91}" dt="2021-09-20T22:35:24.189" v="312" actId="20577"/>
          <ac:spMkLst>
            <pc:docMk/>
            <pc:sldMk cId="0" sldId="270"/>
            <ac:spMk id="245" creationId="{00000000-0000-0000-0000-000000000000}"/>
          </ac:spMkLst>
        </pc:spChg>
        <pc:spChg chg="mod">
          <ac:chgData name="Marlon Jaramillo Zapata" userId="551b145c-01ba-4e34-aca4-4e8578bd48d3" providerId="ADAL" clId="{FFD18847-BE87-417D-B592-CAC792BA5A91}" dt="2021-09-20T22:35:35.639" v="340" actId="20577"/>
          <ac:spMkLst>
            <pc:docMk/>
            <pc:sldMk cId="0" sldId="270"/>
            <ac:spMk id="246" creationId="{00000000-0000-0000-0000-000000000000}"/>
          </ac:spMkLst>
        </pc:spChg>
      </pc:sldChg>
      <pc:sldChg chg="modSp mod">
        <pc:chgData name="Marlon Jaramillo Zapata" userId="551b145c-01ba-4e34-aca4-4e8578bd48d3" providerId="ADAL" clId="{FFD18847-BE87-417D-B592-CAC792BA5A91}" dt="2021-09-20T22:43:59.604" v="470" actId="20577"/>
        <pc:sldMkLst>
          <pc:docMk/>
          <pc:sldMk cId="0" sldId="279"/>
        </pc:sldMkLst>
        <pc:spChg chg="mod">
          <ac:chgData name="Marlon Jaramillo Zapata" userId="551b145c-01ba-4e34-aca4-4e8578bd48d3" providerId="ADAL" clId="{FFD18847-BE87-417D-B592-CAC792BA5A91}" dt="2021-09-20T22:43:59.604" v="470" actId="20577"/>
          <ac:spMkLst>
            <pc:docMk/>
            <pc:sldMk cId="0" sldId="279"/>
            <ac:spMk id="327" creationId="{00000000-0000-0000-0000-000000000000}"/>
          </ac:spMkLst>
        </pc:spChg>
      </pc:sldChg>
      <pc:sldChg chg="addSp delSp modSp mod">
        <pc:chgData name="Marlon Jaramillo Zapata" userId="551b145c-01ba-4e34-aca4-4e8578bd48d3" providerId="ADAL" clId="{FFD18847-BE87-417D-B592-CAC792BA5A91}" dt="2021-09-20T22:52:24.280" v="575" actId="1076"/>
        <pc:sldMkLst>
          <pc:docMk/>
          <pc:sldMk cId="2521836548" sldId="286"/>
        </pc:sldMkLst>
        <pc:picChg chg="del">
          <ac:chgData name="Marlon Jaramillo Zapata" userId="551b145c-01ba-4e34-aca4-4e8578bd48d3" providerId="ADAL" clId="{FFD18847-BE87-417D-B592-CAC792BA5A91}" dt="2021-09-20T22:52:12.170" v="572" actId="478"/>
          <ac:picMkLst>
            <pc:docMk/>
            <pc:sldMk cId="2521836548" sldId="286"/>
            <ac:picMk id="2" creationId="{B16B485E-BC9B-48E2-8523-910BE7CE947A}"/>
          </ac:picMkLst>
        </pc:picChg>
        <pc:picChg chg="add mod">
          <ac:chgData name="Marlon Jaramillo Zapata" userId="551b145c-01ba-4e34-aca4-4e8578bd48d3" providerId="ADAL" clId="{FFD18847-BE87-417D-B592-CAC792BA5A91}" dt="2021-09-20T22:52:24.280" v="575" actId="1076"/>
          <ac:picMkLst>
            <pc:docMk/>
            <pc:sldMk cId="2521836548" sldId="286"/>
            <ac:picMk id="4" creationId="{D5453F46-D19A-4D10-9CF0-B2183FE31D91}"/>
          </ac:picMkLst>
        </pc:picChg>
      </pc:sldChg>
      <pc:sldChg chg="add del">
        <pc:chgData name="Marlon Jaramillo Zapata" userId="551b145c-01ba-4e34-aca4-4e8578bd48d3" providerId="ADAL" clId="{FFD18847-BE87-417D-B592-CAC792BA5A91}" dt="2021-09-20T22:21:02.126" v="85" actId="47"/>
        <pc:sldMkLst>
          <pc:docMk/>
          <pc:sldMk cId="3363252046" sldId="291"/>
        </pc:sldMkLst>
      </pc:sldChg>
      <pc:sldChg chg="add del">
        <pc:chgData name="Marlon Jaramillo Zapata" userId="551b145c-01ba-4e34-aca4-4e8578bd48d3" providerId="ADAL" clId="{FFD18847-BE87-417D-B592-CAC792BA5A91}" dt="2021-09-20T22:21:02.126" v="85" actId="47"/>
        <pc:sldMkLst>
          <pc:docMk/>
          <pc:sldMk cId="2610251022" sldId="295"/>
        </pc:sldMkLst>
      </pc:sldChg>
      <pc:sldChg chg="addSp delSp modSp mod">
        <pc:chgData name="Marlon Jaramillo Zapata" userId="551b145c-01ba-4e34-aca4-4e8578bd48d3" providerId="ADAL" clId="{FFD18847-BE87-417D-B592-CAC792BA5A91}" dt="2021-09-20T23:22:40.519" v="1087" actId="1076"/>
        <pc:sldMkLst>
          <pc:docMk/>
          <pc:sldMk cId="1093383127" sldId="300"/>
        </pc:sldMkLst>
        <pc:spChg chg="mod">
          <ac:chgData name="Marlon Jaramillo Zapata" userId="551b145c-01ba-4e34-aca4-4e8578bd48d3" providerId="ADAL" clId="{FFD18847-BE87-417D-B592-CAC792BA5A91}" dt="2021-09-20T23:20:05.145" v="989" actId="6549"/>
          <ac:spMkLst>
            <pc:docMk/>
            <pc:sldMk cId="1093383127" sldId="300"/>
            <ac:spMk id="177" creationId="{00000000-0000-0000-0000-000000000000}"/>
          </ac:spMkLst>
        </pc:spChg>
        <pc:spChg chg="mod">
          <ac:chgData name="Marlon Jaramillo Zapata" userId="551b145c-01ba-4e34-aca4-4e8578bd48d3" providerId="ADAL" clId="{FFD18847-BE87-417D-B592-CAC792BA5A91}" dt="2021-09-20T22:51:00.247" v="571" actId="14100"/>
          <ac:spMkLst>
            <pc:docMk/>
            <pc:sldMk cId="1093383127" sldId="300"/>
            <ac:spMk id="178" creationId="{00000000-0000-0000-0000-000000000000}"/>
          </ac:spMkLst>
        </pc:spChg>
        <pc:spChg chg="mod">
          <ac:chgData name="Marlon Jaramillo Zapata" userId="551b145c-01ba-4e34-aca4-4e8578bd48d3" providerId="ADAL" clId="{FFD18847-BE87-417D-B592-CAC792BA5A91}" dt="2021-09-20T23:20:43.293" v="1081" actId="20577"/>
          <ac:spMkLst>
            <pc:docMk/>
            <pc:sldMk cId="1093383127" sldId="300"/>
            <ac:spMk id="179" creationId="{00000000-0000-0000-0000-000000000000}"/>
          </ac:spMkLst>
        </pc:spChg>
        <pc:grpChg chg="del">
          <ac:chgData name="Marlon Jaramillo Zapata" userId="551b145c-01ba-4e34-aca4-4e8578bd48d3" providerId="ADAL" clId="{FFD18847-BE87-417D-B592-CAC792BA5A91}" dt="2021-09-20T22:20:10.919" v="81" actId="478"/>
          <ac:grpSpMkLst>
            <pc:docMk/>
            <pc:sldMk cId="1093383127" sldId="300"/>
            <ac:grpSpMk id="8" creationId="{00000000-0000-0000-0000-000000000000}"/>
          </ac:grpSpMkLst>
        </pc:grpChg>
        <pc:picChg chg="add mod">
          <ac:chgData name="Marlon Jaramillo Zapata" userId="551b145c-01ba-4e34-aca4-4e8578bd48d3" providerId="ADAL" clId="{FFD18847-BE87-417D-B592-CAC792BA5A91}" dt="2021-09-20T23:22:40.519" v="1087" actId="1076"/>
          <ac:picMkLst>
            <pc:docMk/>
            <pc:sldMk cId="1093383127" sldId="300"/>
            <ac:picMk id="3" creationId="{D3177AF7-6DF6-482A-8DF6-FFEB8F28B977}"/>
          </ac:picMkLst>
        </pc:picChg>
        <pc:picChg chg="del">
          <ac:chgData name="Marlon Jaramillo Zapata" userId="551b145c-01ba-4e34-aca4-4e8578bd48d3" providerId="ADAL" clId="{FFD18847-BE87-417D-B592-CAC792BA5A91}" dt="2021-09-20T22:20:10.268" v="80" actId="478"/>
          <ac:picMkLst>
            <pc:docMk/>
            <pc:sldMk cId="1093383127" sldId="300"/>
            <ac:picMk id="6" creationId="{09F32BBB-E3FF-41C1-A62C-4AE32FB48318}"/>
          </ac:picMkLst>
        </pc:picChg>
      </pc:sldChg>
      <pc:sldChg chg="add del">
        <pc:chgData name="Marlon Jaramillo Zapata" userId="551b145c-01ba-4e34-aca4-4e8578bd48d3" providerId="ADAL" clId="{FFD18847-BE87-417D-B592-CAC792BA5A91}" dt="2021-09-20T22:21:02.126" v="85" actId="47"/>
        <pc:sldMkLst>
          <pc:docMk/>
          <pc:sldMk cId="4203747246" sldId="301"/>
        </pc:sldMkLst>
      </pc:sldChg>
      <pc:sldChg chg="add del">
        <pc:chgData name="Marlon Jaramillo Zapata" userId="551b145c-01ba-4e34-aca4-4e8578bd48d3" providerId="ADAL" clId="{FFD18847-BE87-417D-B592-CAC792BA5A91}" dt="2021-09-20T22:21:02.126" v="85" actId="47"/>
        <pc:sldMkLst>
          <pc:docMk/>
          <pc:sldMk cId="1466804976" sldId="316"/>
        </pc:sldMkLst>
      </pc:sldChg>
      <pc:sldChg chg="addSp modSp mod">
        <pc:chgData name="Marlon Jaramillo Zapata" userId="551b145c-01ba-4e34-aca4-4e8578bd48d3" providerId="ADAL" clId="{FFD18847-BE87-417D-B592-CAC792BA5A91}" dt="2021-09-20T22:50:25.717" v="529" actId="1076"/>
        <pc:sldMkLst>
          <pc:docMk/>
          <pc:sldMk cId="3572982417" sldId="321"/>
        </pc:sldMkLst>
        <pc:spChg chg="add mod">
          <ac:chgData name="Marlon Jaramillo Zapata" userId="551b145c-01ba-4e34-aca4-4e8578bd48d3" providerId="ADAL" clId="{FFD18847-BE87-417D-B592-CAC792BA5A91}" dt="2021-09-20T22:50:25.717" v="529" actId="1076"/>
          <ac:spMkLst>
            <pc:docMk/>
            <pc:sldMk cId="3572982417" sldId="321"/>
            <ac:spMk id="3" creationId="{8C205F46-8CCB-4D1F-8432-11E20230F1AA}"/>
          </ac:spMkLst>
        </pc:spChg>
        <pc:spChg chg="mod">
          <ac:chgData name="Marlon Jaramillo Zapata" userId="551b145c-01ba-4e34-aca4-4e8578bd48d3" providerId="ADAL" clId="{FFD18847-BE87-417D-B592-CAC792BA5A91}" dt="2021-09-20T22:19:53.007" v="77" actId="1076"/>
          <ac:spMkLst>
            <pc:docMk/>
            <pc:sldMk cId="3572982417" sldId="321"/>
            <ac:spMk id="11" creationId="{00000000-0000-0000-0000-000000000000}"/>
          </ac:spMkLst>
        </pc:spChg>
      </pc:sldChg>
      <pc:sldChg chg="del">
        <pc:chgData name="Marlon Jaramillo Zapata" userId="551b145c-01ba-4e34-aca4-4e8578bd48d3" providerId="ADAL" clId="{FFD18847-BE87-417D-B592-CAC792BA5A91}" dt="2021-09-20T23:16:09.295" v="768" actId="47"/>
        <pc:sldMkLst>
          <pc:docMk/>
          <pc:sldMk cId="4191876790" sldId="322"/>
        </pc:sldMkLst>
      </pc:sldChg>
      <pc:sldChg chg="modSp mod">
        <pc:chgData name="Marlon Jaramillo Zapata" userId="551b145c-01ba-4e34-aca4-4e8578bd48d3" providerId="ADAL" clId="{FFD18847-BE87-417D-B592-CAC792BA5A91}" dt="2021-09-20T22:43:55.715" v="469" actId="20577"/>
        <pc:sldMkLst>
          <pc:docMk/>
          <pc:sldMk cId="1717875553" sldId="326"/>
        </pc:sldMkLst>
        <pc:spChg chg="mod">
          <ac:chgData name="Marlon Jaramillo Zapata" userId="551b145c-01ba-4e34-aca4-4e8578bd48d3" providerId="ADAL" clId="{FFD18847-BE87-417D-B592-CAC792BA5A91}" dt="2021-09-20T22:43:55.715" v="469" actId="20577"/>
          <ac:spMkLst>
            <pc:docMk/>
            <pc:sldMk cId="1717875553" sldId="326"/>
            <ac:spMk id="327" creationId="{00000000-0000-0000-0000-000000000000}"/>
          </ac:spMkLst>
        </pc:spChg>
      </pc:sldChg>
      <pc:sldChg chg="modSp mod">
        <pc:chgData name="Marlon Jaramillo Zapata" userId="551b145c-01ba-4e34-aca4-4e8578bd48d3" providerId="ADAL" clId="{FFD18847-BE87-417D-B592-CAC792BA5A91}" dt="2021-09-20T22:44:52.186" v="472"/>
        <pc:sldMkLst>
          <pc:docMk/>
          <pc:sldMk cId="2681852265" sldId="327"/>
        </pc:sldMkLst>
        <pc:spChg chg="mod">
          <ac:chgData name="Marlon Jaramillo Zapata" userId="551b145c-01ba-4e34-aca4-4e8578bd48d3" providerId="ADAL" clId="{FFD18847-BE87-417D-B592-CAC792BA5A91}" dt="2021-09-20T22:44:52.186" v="472"/>
          <ac:spMkLst>
            <pc:docMk/>
            <pc:sldMk cId="2681852265" sldId="327"/>
            <ac:spMk id="327" creationId="{00000000-0000-0000-0000-000000000000}"/>
          </ac:spMkLst>
        </pc:spChg>
      </pc:sldChg>
      <pc:sldChg chg="add del">
        <pc:chgData name="Marlon Jaramillo Zapata" userId="551b145c-01ba-4e34-aca4-4e8578bd48d3" providerId="ADAL" clId="{FFD18847-BE87-417D-B592-CAC792BA5A91}" dt="2021-09-20T22:21:02.126" v="85" actId="47"/>
        <pc:sldMkLst>
          <pc:docMk/>
          <pc:sldMk cId="2502524368" sldId="328"/>
        </pc:sldMkLst>
      </pc:sldChg>
      <pc:sldChg chg="add del">
        <pc:chgData name="Marlon Jaramillo Zapata" userId="551b145c-01ba-4e34-aca4-4e8578bd48d3" providerId="ADAL" clId="{FFD18847-BE87-417D-B592-CAC792BA5A91}" dt="2021-09-20T22:21:02.126" v="85" actId="47"/>
        <pc:sldMkLst>
          <pc:docMk/>
          <pc:sldMk cId="717231683" sldId="329"/>
        </pc:sldMkLst>
      </pc:sldChg>
      <pc:sldChg chg="add del">
        <pc:chgData name="Marlon Jaramillo Zapata" userId="551b145c-01ba-4e34-aca4-4e8578bd48d3" providerId="ADAL" clId="{FFD18847-BE87-417D-B592-CAC792BA5A91}" dt="2021-09-20T22:21:02.126" v="85" actId="47"/>
        <pc:sldMkLst>
          <pc:docMk/>
          <pc:sldMk cId="2817165925" sldId="330"/>
        </pc:sldMkLst>
      </pc:sldChg>
      <pc:sldChg chg="add del">
        <pc:chgData name="Marlon Jaramillo Zapata" userId="551b145c-01ba-4e34-aca4-4e8578bd48d3" providerId="ADAL" clId="{FFD18847-BE87-417D-B592-CAC792BA5A91}" dt="2021-09-20T22:21:02.126" v="85" actId="47"/>
        <pc:sldMkLst>
          <pc:docMk/>
          <pc:sldMk cId="874821567" sldId="335"/>
        </pc:sldMkLst>
      </pc:sldChg>
      <pc:sldChg chg="addSp delSp modSp add del mod">
        <pc:chgData name="Marlon Jaramillo Zapata" userId="551b145c-01ba-4e34-aca4-4e8578bd48d3" providerId="ADAL" clId="{FFD18847-BE87-417D-B592-CAC792BA5A91}" dt="2021-09-20T22:56:50.330" v="642" actId="47"/>
        <pc:sldMkLst>
          <pc:docMk/>
          <pc:sldMk cId="1893367336" sldId="335"/>
        </pc:sldMkLst>
        <pc:picChg chg="add mod">
          <ac:chgData name="Marlon Jaramillo Zapata" userId="551b145c-01ba-4e34-aca4-4e8578bd48d3" providerId="ADAL" clId="{FFD18847-BE87-417D-B592-CAC792BA5A91}" dt="2021-09-20T22:53:43.200" v="615" actId="1036"/>
          <ac:picMkLst>
            <pc:docMk/>
            <pc:sldMk cId="1893367336" sldId="335"/>
            <ac:picMk id="3" creationId="{2E332B1B-01B8-4573-908C-2C3856BDC989}"/>
          </ac:picMkLst>
        </pc:picChg>
        <pc:picChg chg="del">
          <ac:chgData name="Marlon Jaramillo Zapata" userId="551b145c-01ba-4e34-aca4-4e8578bd48d3" providerId="ADAL" clId="{FFD18847-BE87-417D-B592-CAC792BA5A91}" dt="2021-09-20T22:52:38.485" v="577" actId="478"/>
          <ac:picMkLst>
            <pc:docMk/>
            <pc:sldMk cId="1893367336" sldId="335"/>
            <ac:picMk id="4" creationId="{D5453F46-D19A-4D10-9CF0-B2183FE31D91}"/>
          </ac:picMkLst>
        </pc:picChg>
        <pc:picChg chg="add mod">
          <ac:chgData name="Marlon Jaramillo Zapata" userId="551b145c-01ba-4e34-aca4-4e8578bd48d3" providerId="ADAL" clId="{FFD18847-BE87-417D-B592-CAC792BA5A91}" dt="2021-09-20T22:53:43.200" v="615" actId="1036"/>
          <ac:picMkLst>
            <pc:docMk/>
            <pc:sldMk cId="1893367336" sldId="335"/>
            <ac:picMk id="7" creationId="{39D13AB7-955C-4CC3-8948-A2BE5DC3490B}"/>
          </ac:picMkLst>
        </pc:picChg>
        <pc:picChg chg="add del">
          <ac:chgData name="Marlon Jaramillo Zapata" userId="551b145c-01ba-4e34-aca4-4e8578bd48d3" providerId="ADAL" clId="{FFD18847-BE87-417D-B592-CAC792BA5A91}" dt="2021-09-20T22:53:17.869" v="582" actId="22"/>
          <ac:picMkLst>
            <pc:docMk/>
            <pc:sldMk cId="1893367336" sldId="335"/>
            <ac:picMk id="9" creationId="{6605F403-D471-4268-A80D-7747299F07D1}"/>
          </ac:picMkLst>
        </pc:picChg>
        <pc:picChg chg="add mod">
          <ac:chgData name="Marlon Jaramillo Zapata" userId="551b145c-01ba-4e34-aca4-4e8578bd48d3" providerId="ADAL" clId="{FFD18847-BE87-417D-B592-CAC792BA5A91}" dt="2021-09-20T22:53:43.200" v="615" actId="1036"/>
          <ac:picMkLst>
            <pc:docMk/>
            <pc:sldMk cId="1893367336" sldId="335"/>
            <ac:picMk id="11" creationId="{B9AB0859-6CAD-4672-9A4C-F1ECEA2BC429}"/>
          </ac:picMkLst>
        </pc:picChg>
        <pc:picChg chg="add mod">
          <ac:chgData name="Marlon Jaramillo Zapata" userId="551b145c-01ba-4e34-aca4-4e8578bd48d3" providerId="ADAL" clId="{FFD18847-BE87-417D-B592-CAC792BA5A91}" dt="2021-09-20T22:53:38.019" v="590" actId="1076"/>
          <ac:picMkLst>
            <pc:docMk/>
            <pc:sldMk cId="1893367336" sldId="335"/>
            <ac:picMk id="13" creationId="{010D4BBB-3123-423E-8917-8227269CB9A0}"/>
          </ac:picMkLst>
        </pc:picChg>
      </pc:sldChg>
      <pc:sldChg chg="add del">
        <pc:chgData name="Marlon Jaramillo Zapata" userId="551b145c-01ba-4e34-aca4-4e8578bd48d3" providerId="ADAL" clId="{FFD18847-BE87-417D-B592-CAC792BA5A91}" dt="2021-09-20T22:21:02.126" v="85" actId="47"/>
        <pc:sldMkLst>
          <pc:docMk/>
          <pc:sldMk cId="2265685686" sldId="336"/>
        </pc:sldMkLst>
      </pc:sldChg>
      <pc:sldChg chg="add del replId">
        <pc:chgData name="Marlon Jaramillo Zapata" userId="551b145c-01ba-4e34-aca4-4e8578bd48d3" providerId="ADAL" clId="{FFD18847-BE87-417D-B592-CAC792BA5A91}" dt="2021-09-20T22:56:50.330" v="642" actId="47"/>
        <pc:sldMkLst>
          <pc:docMk/>
          <pc:sldMk cId="2303865681" sldId="336"/>
        </pc:sldMkLst>
      </pc:sldChg>
      <pc:sldChg chg="addSp delSp modSp add mod">
        <pc:chgData name="Marlon Jaramillo Zapata" userId="551b145c-01ba-4e34-aca4-4e8578bd48d3" providerId="ADAL" clId="{FFD18847-BE87-417D-B592-CAC792BA5A91}" dt="2021-09-20T22:54:19.519" v="621" actId="1076"/>
        <pc:sldMkLst>
          <pc:docMk/>
          <pc:sldMk cId="2124022404" sldId="337"/>
        </pc:sldMkLst>
        <pc:picChg chg="del">
          <ac:chgData name="Marlon Jaramillo Zapata" userId="551b145c-01ba-4e34-aca4-4e8578bd48d3" providerId="ADAL" clId="{FFD18847-BE87-417D-B592-CAC792BA5A91}" dt="2021-09-20T22:54:10.569" v="617" actId="478"/>
          <ac:picMkLst>
            <pc:docMk/>
            <pc:sldMk cId="2124022404" sldId="337"/>
            <ac:picMk id="3" creationId="{2E332B1B-01B8-4573-908C-2C3856BDC989}"/>
          </ac:picMkLst>
        </pc:picChg>
        <pc:picChg chg="add mod">
          <ac:chgData name="Marlon Jaramillo Zapata" userId="551b145c-01ba-4e34-aca4-4e8578bd48d3" providerId="ADAL" clId="{FFD18847-BE87-417D-B592-CAC792BA5A91}" dt="2021-09-20T22:54:19.519" v="621" actId="1076"/>
          <ac:picMkLst>
            <pc:docMk/>
            <pc:sldMk cId="2124022404" sldId="337"/>
            <ac:picMk id="4" creationId="{B110066C-B31C-482F-88C2-E6A8ABC33990}"/>
          </ac:picMkLst>
        </pc:picChg>
        <pc:picChg chg="del">
          <ac:chgData name="Marlon Jaramillo Zapata" userId="551b145c-01ba-4e34-aca4-4e8578bd48d3" providerId="ADAL" clId="{FFD18847-BE87-417D-B592-CAC792BA5A91}" dt="2021-09-20T22:54:10.569" v="617" actId="478"/>
          <ac:picMkLst>
            <pc:docMk/>
            <pc:sldMk cId="2124022404" sldId="337"/>
            <ac:picMk id="7" creationId="{39D13AB7-955C-4CC3-8948-A2BE5DC3490B}"/>
          </ac:picMkLst>
        </pc:picChg>
        <pc:picChg chg="del">
          <ac:chgData name="Marlon Jaramillo Zapata" userId="551b145c-01ba-4e34-aca4-4e8578bd48d3" providerId="ADAL" clId="{FFD18847-BE87-417D-B592-CAC792BA5A91}" dt="2021-09-20T22:54:10.569" v="617" actId="478"/>
          <ac:picMkLst>
            <pc:docMk/>
            <pc:sldMk cId="2124022404" sldId="337"/>
            <ac:picMk id="11" creationId="{B9AB0859-6CAD-4672-9A4C-F1ECEA2BC429}"/>
          </ac:picMkLst>
        </pc:picChg>
        <pc:picChg chg="del">
          <ac:chgData name="Marlon Jaramillo Zapata" userId="551b145c-01ba-4e34-aca4-4e8578bd48d3" providerId="ADAL" clId="{FFD18847-BE87-417D-B592-CAC792BA5A91}" dt="2021-09-20T22:54:10.569" v="617" actId="478"/>
          <ac:picMkLst>
            <pc:docMk/>
            <pc:sldMk cId="2124022404" sldId="337"/>
            <ac:picMk id="13" creationId="{010D4BBB-3123-423E-8917-8227269CB9A0}"/>
          </ac:picMkLst>
        </pc:picChg>
      </pc:sldChg>
      <pc:sldChg chg="add del">
        <pc:chgData name="Marlon Jaramillo Zapata" userId="551b145c-01ba-4e34-aca4-4e8578bd48d3" providerId="ADAL" clId="{FFD18847-BE87-417D-B592-CAC792BA5A91}" dt="2021-09-20T22:21:02.126" v="85" actId="47"/>
        <pc:sldMkLst>
          <pc:docMk/>
          <pc:sldMk cId="2412164056" sldId="337"/>
        </pc:sldMkLst>
      </pc:sldChg>
      <pc:sldChg chg="add replId">
        <pc:chgData name="Marlon Jaramillo Zapata" userId="551b145c-01ba-4e34-aca4-4e8578bd48d3" providerId="ADAL" clId="{FFD18847-BE87-417D-B592-CAC792BA5A91}" dt="2021-09-20T22:54:06.536" v="616" actId="2890"/>
        <pc:sldMkLst>
          <pc:docMk/>
          <pc:sldMk cId="3841422432" sldId="338"/>
        </pc:sldMkLst>
      </pc:sldChg>
      <pc:sldChg chg="addSp delSp modSp add mod">
        <pc:chgData name="Marlon Jaramillo Zapata" userId="551b145c-01ba-4e34-aca4-4e8578bd48d3" providerId="ADAL" clId="{FFD18847-BE87-417D-B592-CAC792BA5A91}" dt="2021-09-20T22:54:57.498" v="626" actId="1076"/>
        <pc:sldMkLst>
          <pc:docMk/>
          <pc:sldMk cId="1651580119" sldId="339"/>
        </pc:sldMkLst>
        <pc:picChg chg="add mod">
          <ac:chgData name="Marlon Jaramillo Zapata" userId="551b145c-01ba-4e34-aca4-4e8578bd48d3" providerId="ADAL" clId="{FFD18847-BE87-417D-B592-CAC792BA5A91}" dt="2021-09-20T22:54:57.498" v="626" actId="1076"/>
          <ac:picMkLst>
            <pc:docMk/>
            <pc:sldMk cId="1651580119" sldId="339"/>
            <ac:picMk id="3" creationId="{FCEB8A25-F673-4F25-89C7-B411039543A4}"/>
          </ac:picMkLst>
        </pc:picChg>
        <pc:picChg chg="del">
          <ac:chgData name="Marlon Jaramillo Zapata" userId="551b145c-01ba-4e34-aca4-4e8578bd48d3" providerId="ADAL" clId="{FFD18847-BE87-417D-B592-CAC792BA5A91}" dt="2021-09-20T22:54:26.749" v="623" actId="478"/>
          <ac:picMkLst>
            <pc:docMk/>
            <pc:sldMk cId="1651580119" sldId="339"/>
            <ac:picMk id="4" creationId="{B110066C-B31C-482F-88C2-E6A8ABC33990}"/>
          </ac:picMkLst>
        </pc:picChg>
      </pc:sldChg>
      <pc:sldChg chg="add replId">
        <pc:chgData name="Marlon Jaramillo Zapata" userId="551b145c-01ba-4e34-aca4-4e8578bd48d3" providerId="ADAL" clId="{FFD18847-BE87-417D-B592-CAC792BA5A91}" dt="2021-09-20T22:54:23.430" v="622" actId="2890"/>
        <pc:sldMkLst>
          <pc:docMk/>
          <pc:sldMk cId="3317393470" sldId="340"/>
        </pc:sldMkLst>
      </pc:sldChg>
      <pc:sldChg chg="addSp delSp modSp add mod">
        <pc:chgData name="Marlon Jaramillo Zapata" userId="551b145c-01ba-4e34-aca4-4e8578bd48d3" providerId="ADAL" clId="{FFD18847-BE87-417D-B592-CAC792BA5A91}" dt="2021-09-20T22:55:37.207" v="631" actId="1076"/>
        <pc:sldMkLst>
          <pc:docMk/>
          <pc:sldMk cId="1535488425" sldId="341"/>
        </pc:sldMkLst>
        <pc:picChg chg="del">
          <ac:chgData name="Marlon Jaramillo Zapata" userId="551b145c-01ba-4e34-aca4-4e8578bd48d3" providerId="ADAL" clId="{FFD18847-BE87-417D-B592-CAC792BA5A91}" dt="2021-09-20T22:55:05.200" v="628" actId="478"/>
          <ac:picMkLst>
            <pc:docMk/>
            <pc:sldMk cId="1535488425" sldId="341"/>
            <ac:picMk id="3" creationId="{FCEB8A25-F673-4F25-89C7-B411039543A4}"/>
          </ac:picMkLst>
        </pc:picChg>
        <pc:picChg chg="add mod">
          <ac:chgData name="Marlon Jaramillo Zapata" userId="551b145c-01ba-4e34-aca4-4e8578bd48d3" providerId="ADAL" clId="{FFD18847-BE87-417D-B592-CAC792BA5A91}" dt="2021-09-20T22:55:37.207" v="631" actId="1076"/>
          <ac:picMkLst>
            <pc:docMk/>
            <pc:sldMk cId="1535488425" sldId="341"/>
            <ac:picMk id="4" creationId="{786421B6-166C-4C08-9F45-745346B81889}"/>
          </ac:picMkLst>
        </pc:picChg>
      </pc:sldChg>
      <pc:sldChg chg="add replId">
        <pc:chgData name="Marlon Jaramillo Zapata" userId="551b145c-01ba-4e34-aca4-4e8578bd48d3" providerId="ADAL" clId="{FFD18847-BE87-417D-B592-CAC792BA5A91}" dt="2021-09-20T22:55:02.507" v="627" actId="2890"/>
        <pc:sldMkLst>
          <pc:docMk/>
          <pc:sldMk cId="2559069538" sldId="342"/>
        </pc:sldMkLst>
      </pc:sldChg>
      <pc:sldChg chg="addSp delSp modSp add mod">
        <pc:chgData name="Marlon Jaramillo Zapata" userId="551b145c-01ba-4e34-aca4-4e8578bd48d3" providerId="ADAL" clId="{FFD18847-BE87-417D-B592-CAC792BA5A91}" dt="2021-09-20T22:56:04.544" v="636" actId="1076"/>
        <pc:sldMkLst>
          <pc:docMk/>
          <pc:sldMk cId="3786096000" sldId="343"/>
        </pc:sldMkLst>
        <pc:picChg chg="add mod">
          <ac:chgData name="Marlon Jaramillo Zapata" userId="551b145c-01ba-4e34-aca4-4e8578bd48d3" providerId="ADAL" clId="{FFD18847-BE87-417D-B592-CAC792BA5A91}" dt="2021-09-20T22:56:04.544" v="636" actId="1076"/>
          <ac:picMkLst>
            <pc:docMk/>
            <pc:sldMk cId="3786096000" sldId="343"/>
            <ac:picMk id="3" creationId="{D749B8CA-F2FA-4E9C-8A4C-3236EA060581}"/>
          </ac:picMkLst>
        </pc:picChg>
        <pc:picChg chg="del">
          <ac:chgData name="Marlon Jaramillo Zapata" userId="551b145c-01ba-4e34-aca4-4e8578bd48d3" providerId="ADAL" clId="{FFD18847-BE87-417D-B592-CAC792BA5A91}" dt="2021-09-20T22:55:44.086" v="633" actId="478"/>
          <ac:picMkLst>
            <pc:docMk/>
            <pc:sldMk cId="3786096000" sldId="343"/>
            <ac:picMk id="4" creationId="{786421B6-166C-4C08-9F45-745346B81889}"/>
          </ac:picMkLst>
        </pc:picChg>
      </pc:sldChg>
      <pc:sldChg chg="addSp delSp modSp add mod replId">
        <pc:chgData name="Marlon Jaramillo Zapata" userId="551b145c-01ba-4e34-aca4-4e8578bd48d3" providerId="ADAL" clId="{FFD18847-BE87-417D-B592-CAC792BA5A91}" dt="2021-09-20T23:15:41.174" v="752" actId="1076"/>
        <pc:sldMkLst>
          <pc:docMk/>
          <pc:sldMk cId="2015363182" sldId="344"/>
        </pc:sldMkLst>
        <pc:spChg chg="mod">
          <ac:chgData name="Marlon Jaramillo Zapata" userId="551b145c-01ba-4e34-aca4-4e8578bd48d3" providerId="ADAL" clId="{FFD18847-BE87-417D-B592-CAC792BA5A91}" dt="2021-09-20T22:58:55.782" v="657" actId="20577"/>
          <ac:spMkLst>
            <pc:docMk/>
            <pc:sldMk cId="2015363182" sldId="344"/>
            <ac:spMk id="4" creationId="{DFCA8811-982F-4DF3-BA34-A279CA3CD7B5}"/>
          </ac:spMkLst>
        </pc:spChg>
        <pc:picChg chg="del">
          <ac:chgData name="Marlon Jaramillo Zapata" userId="551b145c-01ba-4e34-aca4-4e8578bd48d3" providerId="ADAL" clId="{FFD18847-BE87-417D-B592-CAC792BA5A91}" dt="2021-09-20T23:14:42.382" v="746" actId="478"/>
          <ac:picMkLst>
            <pc:docMk/>
            <pc:sldMk cId="2015363182" sldId="344"/>
            <ac:picMk id="2" creationId="{C98FD965-CBE3-4FBC-A40E-3CABD898FED4}"/>
          </ac:picMkLst>
        </pc:picChg>
        <pc:picChg chg="add mod">
          <ac:chgData name="Marlon Jaramillo Zapata" userId="551b145c-01ba-4e34-aca4-4e8578bd48d3" providerId="ADAL" clId="{FFD18847-BE87-417D-B592-CAC792BA5A91}" dt="2021-09-20T23:15:29.534" v="749" actId="1076"/>
          <ac:picMkLst>
            <pc:docMk/>
            <pc:sldMk cId="2015363182" sldId="344"/>
            <ac:picMk id="5" creationId="{2847DFB3-10F2-4BAF-83EF-17DFA4692B3A}"/>
          </ac:picMkLst>
        </pc:picChg>
        <pc:picChg chg="add mod">
          <ac:chgData name="Marlon Jaramillo Zapata" userId="551b145c-01ba-4e34-aca4-4e8578bd48d3" providerId="ADAL" clId="{FFD18847-BE87-417D-B592-CAC792BA5A91}" dt="2021-09-20T23:15:41.174" v="752" actId="1076"/>
          <ac:picMkLst>
            <pc:docMk/>
            <pc:sldMk cId="2015363182" sldId="344"/>
            <ac:picMk id="7" creationId="{F423FD11-3ECC-47CF-BDF4-64833781D774}"/>
          </ac:picMkLst>
        </pc:picChg>
      </pc:sldChg>
      <pc:sldChg chg="addSp delSp modSp add mod">
        <pc:chgData name="Marlon Jaramillo Zapata" userId="551b145c-01ba-4e34-aca4-4e8578bd48d3" providerId="ADAL" clId="{FFD18847-BE87-417D-B592-CAC792BA5A91}" dt="2021-09-20T22:56:34.956" v="641" actId="1076"/>
        <pc:sldMkLst>
          <pc:docMk/>
          <pc:sldMk cId="2134799121" sldId="345"/>
        </pc:sldMkLst>
        <pc:picChg chg="del">
          <ac:chgData name="Marlon Jaramillo Zapata" userId="551b145c-01ba-4e34-aca4-4e8578bd48d3" providerId="ADAL" clId="{FFD18847-BE87-417D-B592-CAC792BA5A91}" dt="2021-09-20T22:56:09.351" v="638" actId="478"/>
          <ac:picMkLst>
            <pc:docMk/>
            <pc:sldMk cId="2134799121" sldId="345"/>
            <ac:picMk id="3" creationId="{D749B8CA-F2FA-4E9C-8A4C-3236EA060581}"/>
          </ac:picMkLst>
        </pc:picChg>
        <pc:picChg chg="add mod">
          <ac:chgData name="Marlon Jaramillo Zapata" userId="551b145c-01ba-4e34-aca4-4e8578bd48d3" providerId="ADAL" clId="{FFD18847-BE87-417D-B592-CAC792BA5A91}" dt="2021-09-20T22:56:34.956" v="641" actId="1076"/>
          <ac:picMkLst>
            <pc:docMk/>
            <pc:sldMk cId="2134799121" sldId="345"/>
            <ac:picMk id="4" creationId="{FDB71B09-1664-440D-9BE0-5A3996BF54C5}"/>
          </ac:picMkLst>
        </pc:picChg>
      </pc:sldChg>
      <pc:sldChg chg="add replId">
        <pc:chgData name="Marlon Jaramillo Zapata" userId="551b145c-01ba-4e34-aca4-4e8578bd48d3" providerId="ADAL" clId="{FFD18847-BE87-417D-B592-CAC792BA5A91}" dt="2021-09-20T22:56:07.851" v="637" actId="2890"/>
        <pc:sldMkLst>
          <pc:docMk/>
          <pc:sldMk cId="2312191743" sldId="346"/>
        </pc:sldMkLst>
      </pc:sldChg>
      <pc:sldChg chg="addSp delSp modSp add mod">
        <pc:chgData name="Marlon Jaramillo Zapata" userId="551b145c-01ba-4e34-aca4-4e8578bd48d3" providerId="ADAL" clId="{FFD18847-BE87-417D-B592-CAC792BA5A91}" dt="2021-09-20T23:04:56.258" v="662" actId="1076"/>
        <pc:sldMkLst>
          <pc:docMk/>
          <pc:sldMk cId="2791616273" sldId="347"/>
        </pc:sldMkLst>
        <pc:picChg chg="add mod">
          <ac:chgData name="Marlon Jaramillo Zapata" userId="551b145c-01ba-4e34-aca4-4e8578bd48d3" providerId="ADAL" clId="{FFD18847-BE87-417D-B592-CAC792BA5A91}" dt="2021-09-20T23:04:56.258" v="662" actId="1076"/>
          <ac:picMkLst>
            <pc:docMk/>
            <pc:sldMk cId="2791616273" sldId="347"/>
            <ac:picMk id="3" creationId="{4B75DCE5-F000-4D2B-800C-5F104F42B8BF}"/>
          </ac:picMkLst>
        </pc:picChg>
        <pc:picChg chg="del">
          <ac:chgData name="Marlon Jaramillo Zapata" userId="551b145c-01ba-4e34-aca4-4e8578bd48d3" providerId="ADAL" clId="{FFD18847-BE87-417D-B592-CAC792BA5A91}" dt="2021-09-20T23:04:32.456" v="659" actId="478"/>
          <ac:picMkLst>
            <pc:docMk/>
            <pc:sldMk cId="2791616273" sldId="347"/>
            <ac:picMk id="4" creationId="{FDB71B09-1664-440D-9BE0-5A3996BF54C5}"/>
          </ac:picMkLst>
        </pc:picChg>
      </pc:sldChg>
      <pc:sldChg chg="addSp delSp modSp add mod replId modNotesTx">
        <pc:chgData name="Marlon Jaramillo Zapata" userId="551b145c-01ba-4e34-aca4-4e8578bd48d3" providerId="ADAL" clId="{FFD18847-BE87-417D-B592-CAC792BA5A91}" dt="2021-09-20T23:07:10.384" v="692" actId="1076"/>
        <pc:sldMkLst>
          <pc:docMk/>
          <pc:sldMk cId="3431051795" sldId="348"/>
        </pc:sldMkLst>
        <pc:spChg chg="mod">
          <ac:chgData name="Marlon Jaramillo Zapata" userId="551b145c-01ba-4e34-aca4-4e8578bd48d3" providerId="ADAL" clId="{FFD18847-BE87-417D-B592-CAC792BA5A91}" dt="2021-09-20T23:06:04.426" v="682" actId="20577"/>
          <ac:spMkLst>
            <pc:docMk/>
            <pc:sldMk cId="3431051795" sldId="348"/>
            <ac:spMk id="4" creationId="{DFCA8811-982F-4DF3-BA34-A279CA3CD7B5}"/>
          </ac:spMkLst>
        </pc:spChg>
        <pc:picChg chg="del">
          <ac:chgData name="Marlon Jaramillo Zapata" userId="551b145c-01ba-4e34-aca4-4e8578bd48d3" providerId="ADAL" clId="{FFD18847-BE87-417D-B592-CAC792BA5A91}" dt="2021-09-20T23:06:27.872" v="685" actId="478"/>
          <ac:picMkLst>
            <pc:docMk/>
            <pc:sldMk cId="3431051795" sldId="348"/>
            <ac:picMk id="2" creationId="{C98FD965-CBE3-4FBC-A40E-3CABD898FED4}"/>
          </ac:picMkLst>
        </pc:picChg>
        <pc:picChg chg="add mod">
          <ac:chgData name="Marlon Jaramillo Zapata" userId="551b145c-01ba-4e34-aca4-4e8578bd48d3" providerId="ADAL" clId="{FFD18847-BE87-417D-B592-CAC792BA5A91}" dt="2021-09-20T23:06:51.199" v="689" actId="1076"/>
          <ac:picMkLst>
            <pc:docMk/>
            <pc:sldMk cId="3431051795" sldId="348"/>
            <ac:picMk id="5" creationId="{7EF71B94-6BFA-4191-A17C-543BF90DCAB7}"/>
          </ac:picMkLst>
        </pc:picChg>
        <pc:picChg chg="add mod">
          <ac:chgData name="Marlon Jaramillo Zapata" userId="551b145c-01ba-4e34-aca4-4e8578bd48d3" providerId="ADAL" clId="{FFD18847-BE87-417D-B592-CAC792BA5A91}" dt="2021-09-20T23:07:10.384" v="692" actId="1076"/>
          <ac:picMkLst>
            <pc:docMk/>
            <pc:sldMk cId="3431051795" sldId="348"/>
            <ac:picMk id="7" creationId="{A0097FED-FFD7-4AAA-8212-7C87FCFF3E4C}"/>
          </ac:picMkLst>
        </pc:picChg>
      </pc:sldChg>
      <pc:sldChg chg="addSp delSp modSp add mod">
        <pc:chgData name="Marlon Jaramillo Zapata" userId="551b145c-01ba-4e34-aca4-4e8578bd48d3" providerId="ADAL" clId="{FFD18847-BE87-417D-B592-CAC792BA5A91}" dt="2021-09-20T23:08:10.869" v="697" actId="1076"/>
        <pc:sldMkLst>
          <pc:docMk/>
          <pc:sldMk cId="351051651" sldId="349"/>
        </pc:sldMkLst>
        <pc:picChg chg="del">
          <ac:chgData name="Marlon Jaramillo Zapata" userId="551b145c-01ba-4e34-aca4-4e8578bd48d3" providerId="ADAL" clId="{FFD18847-BE87-417D-B592-CAC792BA5A91}" dt="2021-09-20T23:07:21.462" v="694" actId="478"/>
          <ac:picMkLst>
            <pc:docMk/>
            <pc:sldMk cId="351051651" sldId="349"/>
            <ac:picMk id="3" creationId="{4B75DCE5-F000-4D2B-800C-5F104F42B8BF}"/>
          </ac:picMkLst>
        </pc:picChg>
        <pc:picChg chg="add mod">
          <ac:chgData name="Marlon Jaramillo Zapata" userId="551b145c-01ba-4e34-aca4-4e8578bd48d3" providerId="ADAL" clId="{FFD18847-BE87-417D-B592-CAC792BA5A91}" dt="2021-09-20T23:08:10.869" v="697" actId="1076"/>
          <ac:picMkLst>
            <pc:docMk/>
            <pc:sldMk cId="351051651" sldId="349"/>
            <ac:picMk id="4" creationId="{519E23C4-5FBB-4454-9B8F-3DFDD9476C5C}"/>
          </ac:picMkLst>
        </pc:picChg>
      </pc:sldChg>
      <pc:sldChg chg="addSp delSp modSp add mod replId modNotesTx">
        <pc:chgData name="Marlon Jaramillo Zapata" userId="551b145c-01ba-4e34-aca4-4e8578bd48d3" providerId="ADAL" clId="{FFD18847-BE87-417D-B592-CAC792BA5A91}" dt="2021-09-20T23:11:15.511" v="728" actId="1076"/>
        <pc:sldMkLst>
          <pc:docMk/>
          <pc:sldMk cId="105967512" sldId="350"/>
        </pc:sldMkLst>
        <pc:spChg chg="mod">
          <ac:chgData name="Marlon Jaramillo Zapata" userId="551b145c-01ba-4e34-aca4-4e8578bd48d3" providerId="ADAL" clId="{FFD18847-BE87-417D-B592-CAC792BA5A91}" dt="2021-09-20T23:09:15.092" v="711" actId="20577"/>
          <ac:spMkLst>
            <pc:docMk/>
            <pc:sldMk cId="105967512" sldId="350"/>
            <ac:spMk id="4" creationId="{DFCA8811-982F-4DF3-BA34-A279CA3CD7B5}"/>
          </ac:spMkLst>
        </pc:spChg>
        <pc:picChg chg="add mod">
          <ac:chgData name="Marlon Jaramillo Zapata" userId="551b145c-01ba-4e34-aca4-4e8578bd48d3" providerId="ADAL" clId="{FFD18847-BE87-417D-B592-CAC792BA5A91}" dt="2021-09-20T23:11:15.511" v="728" actId="1076"/>
          <ac:picMkLst>
            <pc:docMk/>
            <pc:sldMk cId="105967512" sldId="350"/>
            <ac:picMk id="3" creationId="{2AC1EFFC-E258-472E-9ABC-F6F7019481E5}"/>
          </ac:picMkLst>
        </pc:picChg>
        <pc:picChg chg="del">
          <ac:chgData name="Marlon Jaramillo Zapata" userId="551b145c-01ba-4e34-aca4-4e8578bd48d3" providerId="ADAL" clId="{FFD18847-BE87-417D-B592-CAC792BA5A91}" dt="2021-09-20T23:09:59.616" v="723" actId="478"/>
          <ac:picMkLst>
            <pc:docMk/>
            <pc:sldMk cId="105967512" sldId="350"/>
            <ac:picMk id="5" creationId="{7EF71B94-6BFA-4191-A17C-543BF90DCAB7}"/>
          </ac:picMkLst>
        </pc:picChg>
        <pc:picChg chg="del">
          <ac:chgData name="Marlon Jaramillo Zapata" userId="551b145c-01ba-4e34-aca4-4e8578bd48d3" providerId="ADAL" clId="{FFD18847-BE87-417D-B592-CAC792BA5A91}" dt="2021-09-20T23:10:00.116" v="724" actId="478"/>
          <ac:picMkLst>
            <pc:docMk/>
            <pc:sldMk cId="105967512" sldId="350"/>
            <ac:picMk id="7" creationId="{A0097FED-FFD7-4AAA-8212-7C87FCFF3E4C}"/>
          </ac:picMkLst>
        </pc:picChg>
      </pc:sldChg>
      <pc:sldChg chg="addSp delSp modSp add mod">
        <pc:chgData name="Marlon Jaramillo Zapata" userId="551b145c-01ba-4e34-aca4-4e8578bd48d3" providerId="ADAL" clId="{FFD18847-BE87-417D-B592-CAC792BA5A91}" dt="2021-09-20T23:13:24.687" v="741" actId="1076"/>
        <pc:sldMkLst>
          <pc:docMk/>
          <pc:sldMk cId="4059146553" sldId="351"/>
        </pc:sldMkLst>
        <pc:picChg chg="del">
          <ac:chgData name="Marlon Jaramillo Zapata" userId="551b145c-01ba-4e34-aca4-4e8578bd48d3" providerId="ADAL" clId="{FFD18847-BE87-417D-B592-CAC792BA5A91}" dt="2021-09-20T23:12:26.643" v="738" actId="478"/>
          <ac:picMkLst>
            <pc:docMk/>
            <pc:sldMk cId="4059146553" sldId="351"/>
            <ac:picMk id="3" creationId="{D749B8CA-F2FA-4E9C-8A4C-3236EA060581}"/>
          </ac:picMkLst>
        </pc:picChg>
        <pc:picChg chg="add mod">
          <ac:chgData name="Marlon Jaramillo Zapata" userId="551b145c-01ba-4e34-aca4-4e8578bd48d3" providerId="ADAL" clId="{FFD18847-BE87-417D-B592-CAC792BA5A91}" dt="2021-09-20T23:13:24.687" v="741" actId="1076"/>
          <ac:picMkLst>
            <pc:docMk/>
            <pc:sldMk cId="4059146553" sldId="351"/>
            <ac:picMk id="4" creationId="{0FA49EB1-E71B-4223-8E70-66EC9ABEEC94}"/>
          </ac:picMkLst>
        </pc:picChg>
      </pc:sldChg>
      <pc:sldChg chg="addSp delSp modSp add mod replId">
        <pc:chgData name="Marlon Jaramillo Zapata" userId="551b145c-01ba-4e34-aca4-4e8578bd48d3" providerId="ADAL" clId="{FFD18847-BE87-417D-B592-CAC792BA5A91}" dt="2021-09-20T23:14:10.552" v="745" actId="1076"/>
        <pc:sldMkLst>
          <pc:docMk/>
          <pc:sldMk cId="1420686992" sldId="352"/>
        </pc:sldMkLst>
        <pc:spChg chg="mod">
          <ac:chgData name="Marlon Jaramillo Zapata" userId="551b145c-01ba-4e34-aca4-4e8578bd48d3" providerId="ADAL" clId="{FFD18847-BE87-417D-B592-CAC792BA5A91}" dt="2021-09-20T23:12:22.565" v="737" actId="404"/>
          <ac:spMkLst>
            <pc:docMk/>
            <pc:sldMk cId="1420686992" sldId="352"/>
            <ac:spMk id="4" creationId="{DFCA8811-982F-4DF3-BA34-A279CA3CD7B5}"/>
          </ac:spMkLst>
        </pc:spChg>
        <pc:picChg chg="del">
          <ac:chgData name="Marlon Jaramillo Zapata" userId="551b145c-01ba-4e34-aca4-4e8578bd48d3" providerId="ADAL" clId="{FFD18847-BE87-417D-B592-CAC792BA5A91}" dt="2021-09-20T23:14:03.909" v="742" actId="478"/>
          <ac:picMkLst>
            <pc:docMk/>
            <pc:sldMk cId="1420686992" sldId="352"/>
            <ac:picMk id="2" creationId="{C98FD965-CBE3-4FBC-A40E-3CABD898FED4}"/>
          </ac:picMkLst>
        </pc:picChg>
        <pc:picChg chg="add mod">
          <ac:chgData name="Marlon Jaramillo Zapata" userId="551b145c-01ba-4e34-aca4-4e8578bd48d3" providerId="ADAL" clId="{FFD18847-BE87-417D-B592-CAC792BA5A91}" dt="2021-09-20T23:14:10.552" v="745" actId="1076"/>
          <ac:picMkLst>
            <pc:docMk/>
            <pc:sldMk cId="1420686992" sldId="352"/>
            <ac:picMk id="5" creationId="{94C01624-C596-44D3-AF7F-478491057D68}"/>
          </ac:picMkLst>
        </pc:picChg>
      </pc:sldChg>
    </pc:docChg>
  </pc:docChgLst>
  <pc:docChgLst>
    <pc:chgData name="Christian Fernando Rodriguez rodriguez" userId="S::rodriguezchristianf@javeriana.edu.co::56fe732a-6844-4e35-bef5-b105bc80c551" providerId="AD" clId="Web-{8EA2ABD0-D8E6-4885-876E-2463458F15F4}"/>
    <pc:docChg chg="modSld">
      <pc:chgData name="Christian Fernando Rodriguez rodriguez" userId="S::rodriguezchristianf@javeriana.edu.co::56fe732a-6844-4e35-bef5-b105bc80c551" providerId="AD" clId="Web-{8EA2ABD0-D8E6-4885-876E-2463458F15F4}" dt="2021-09-23T14:58:50.831" v="377" actId="20577"/>
      <pc:docMkLst>
        <pc:docMk/>
      </pc:docMkLst>
      <pc:sldChg chg="addSp delSp modSp">
        <pc:chgData name="Christian Fernando Rodriguez rodriguez" userId="S::rodriguezchristianf@javeriana.edu.co::56fe732a-6844-4e35-bef5-b105bc80c551" providerId="AD" clId="Web-{8EA2ABD0-D8E6-4885-876E-2463458F15F4}" dt="2021-09-23T14:58:50.831" v="377" actId="20577"/>
        <pc:sldMkLst>
          <pc:docMk/>
          <pc:sldMk cId="2559069538" sldId="342"/>
        </pc:sldMkLst>
        <pc:spChg chg="mod">
          <ac:chgData name="Christian Fernando Rodriguez rodriguez" userId="S::rodriguezchristianf@javeriana.edu.co::56fe732a-6844-4e35-bef5-b105bc80c551" providerId="AD" clId="Web-{8EA2ABD0-D8E6-4885-876E-2463458F15F4}" dt="2021-09-23T14:58:50.831" v="377" actId="20577"/>
          <ac:spMkLst>
            <pc:docMk/>
            <pc:sldMk cId="2559069538" sldId="342"/>
            <ac:spMk id="4" creationId="{DFCA8811-982F-4DF3-BA34-A279CA3CD7B5}"/>
          </ac:spMkLst>
        </pc:spChg>
        <pc:picChg chg="add mod">
          <ac:chgData name="Christian Fernando Rodriguez rodriguez" userId="S::rodriguezchristianf@javeriana.edu.co::56fe732a-6844-4e35-bef5-b105bc80c551" providerId="AD" clId="Web-{8EA2ABD0-D8E6-4885-876E-2463458F15F4}" dt="2021-09-23T14:57:45.407" v="353" actId="1076"/>
          <ac:picMkLst>
            <pc:docMk/>
            <pc:sldMk cId="2559069538" sldId="342"/>
            <ac:picMk id="2" creationId="{D790B5C0-3AB0-4CFA-AB18-25243D2A1960}"/>
          </ac:picMkLst>
        </pc:picChg>
        <pc:picChg chg="add del mod">
          <ac:chgData name="Christian Fernando Rodriguez rodriguez" userId="S::rodriguezchristianf@javeriana.edu.co::56fe732a-6844-4e35-bef5-b105bc80c551" providerId="AD" clId="Web-{8EA2ABD0-D8E6-4885-876E-2463458F15F4}" dt="2021-09-23T14:45:37.947" v="10"/>
          <ac:picMkLst>
            <pc:docMk/>
            <pc:sldMk cId="2559069538" sldId="342"/>
            <ac:picMk id="3" creationId="{E575FB8C-963A-4037-8594-173A04C31F25}"/>
          </ac:picMkLst>
        </pc:picChg>
        <pc:picChg chg="add del mod">
          <ac:chgData name="Christian Fernando Rodriguez rodriguez" userId="S::rodriguezchristianf@javeriana.edu.co::56fe732a-6844-4e35-bef5-b105bc80c551" providerId="AD" clId="Web-{8EA2ABD0-D8E6-4885-876E-2463458F15F4}" dt="2021-09-23T14:46:28.948" v="23"/>
          <ac:picMkLst>
            <pc:docMk/>
            <pc:sldMk cId="2559069538" sldId="342"/>
            <ac:picMk id="5" creationId="{2E5C5905-E5E8-4EF8-8EFE-18EB15BE0ECC}"/>
          </ac:picMkLst>
        </pc:picChg>
        <pc:picChg chg="add mod">
          <ac:chgData name="Christian Fernando Rodriguez rodriguez" userId="S::rodriguezchristianf@javeriana.edu.co::56fe732a-6844-4e35-bef5-b105bc80c551" providerId="AD" clId="Web-{8EA2ABD0-D8E6-4885-876E-2463458F15F4}" dt="2021-09-23T14:57:44.563" v="352" actId="1076"/>
          <ac:picMkLst>
            <pc:docMk/>
            <pc:sldMk cId="2559069538" sldId="342"/>
            <ac:picMk id="6" creationId="{8821FF7E-E623-4075-9B23-49D07A22FCF7}"/>
          </ac:picMkLst>
        </pc:picChg>
      </pc:sldChg>
    </pc:docChg>
  </pc:docChgLst>
  <pc:docChgLst>
    <pc:chgData name="Marlon Jaramillo Zapata" userId="551b145c-01ba-4e34-aca4-4e8578bd48d3" providerId="ADAL" clId="{F45501EA-56E1-48B5-BC31-E5E7980FE143}"/>
    <pc:docChg chg="undo custSel addSld delSld modSld">
      <pc:chgData name="Marlon Jaramillo Zapata" userId="551b145c-01ba-4e34-aca4-4e8578bd48d3" providerId="ADAL" clId="{F45501EA-56E1-48B5-BC31-E5E7980FE143}" dt="2021-10-23T21:20:45.553" v="507" actId="403"/>
      <pc:docMkLst>
        <pc:docMk/>
      </pc:docMkLst>
      <pc:sldChg chg="modSp mod">
        <pc:chgData name="Marlon Jaramillo Zapata" userId="551b145c-01ba-4e34-aca4-4e8578bd48d3" providerId="ADAL" clId="{F45501EA-56E1-48B5-BC31-E5E7980FE143}" dt="2021-10-23T21:19:24.789" v="481" actId="20577"/>
        <pc:sldMkLst>
          <pc:docMk/>
          <pc:sldMk cId="0" sldId="258"/>
        </pc:sldMkLst>
        <pc:spChg chg="mod">
          <ac:chgData name="Marlon Jaramillo Zapata" userId="551b145c-01ba-4e34-aca4-4e8578bd48d3" providerId="ADAL" clId="{F45501EA-56E1-48B5-BC31-E5E7980FE143}" dt="2021-10-23T21:19:24.789" v="481" actId="20577"/>
          <ac:spMkLst>
            <pc:docMk/>
            <pc:sldMk cId="0" sldId="258"/>
            <ac:spMk id="126" creationId="{00000000-0000-0000-0000-000000000000}"/>
          </ac:spMkLst>
        </pc:spChg>
      </pc:sldChg>
      <pc:sldChg chg="del">
        <pc:chgData name="Marlon Jaramillo Zapata" userId="551b145c-01ba-4e34-aca4-4e8578bd48d3" providerId="ADAL" clId="{F45501EA-56E1-48B5-BC31-E5E7980FE143}" dt="2021-10-22T01:32:22.375" v="67" actId="47"/>
        <pc:sldMkLst>
          <pc:docMk/>
          <pc:sldMk cId="0" sldId="261"/>
        </pc:sldMkLst>
      </pc:sldChg>
      <pc:sldChg chg="del">
        <pc:chgData name="Marlon Jaramillo Zapata" userId="551b145c-01ba-4e34-aca4-4e8578bd48d3" providerId="ADAL" clId="{F45501EA-56E1-48B5-BC31-E5E7980FE143}" dt="2021-10-22T01:32:22.375" v="67" actId="47"/>
        <pc:sldMkLst>
          <pc:docMk/>
          <pc:sldMk cId="2521836548" sldId="286"/>
        </pc:sldMkLst>
      </pc:sldChg>
      <pc:sldChg chg="addSp modSp mod">
        <pc:chgData name="Marlon Jaramillo Zapata" userId="551b145c-01ba-4e34-aca4-4e8578bd48d3" providerId="ADAL" clId="{F45501EA-56E1-48B5-BC31-E5E7980FE143}" dt="2021-10-23T20:52:31.997" v="476" actId="113"/>
        <pc:sldMkLst>
          <pc:docMk/>
          <pc:sldMk cId="1235169262" sldId="318"/>
        </pc:sldMkLst>
        <pc:spChg chg="mod">
          <ac:chgData name="Marlon Jaramillo Zapata" userId="551b145c-01ba-4e34-aca4-4e8578bd48d3" providerId="ADAL" clId="{F45501EA-56E1-48B5-BC31-E5E7980FE143}" dt="2021-10-23T20:50:47.615" v="421" actId="20577"/>
          <ac:spMkLst>
            <pc:docMk/>
            <pc:sldMk cId="1235169262" sldId="318"/>
            <ac:spMk id="23" creationId="{00000000-0000-0000-0000-000000000000}"/>
          </ac:spMkLst>
        </pc:spChg>
        <pc:spChg chg="mod">
          <ac:chgData name="Marlon Jaramillo Zapata" userId="551b145c-01ba-4e34-aca4-4e8578bd48d3" providerId="ADAL" clId="{F45501EA-56E1-48B5-BC31-E5E7980FE143}" dt="2021-10-23T20:52:19.887" v="473" actId="1076"/>
          <ac:spMkLst>
            <pc:docMk/>
            <pc:sldMk cId="1235169262" sldId="318"/>
            <ac:spMk id="24" creationId="{00000000-0000-0000-0000-000000000000}"/>
          </ac:spMkLst>
        </pc:spChg>
        <pc:spChg chg="mod">
          <ac:chgData name="Marlon Jaramillo Zapata" userId="551b145c-01ba-4e34-aca4-4e8578bd48d3" providerId="ADAL" clId="{F45501EA-56E1-48B5-BC31-E5E7980FE143}" dt="2021-10-23T20:48:26.056" v="328" actId="20577"/>
          <ac:spMkLst>
            <pc:docMk/>
            <pc:sldMk cId="1235169262" sldId="318"/>
            <ac:spMk id="25" creationId="{00000000-0000-0000-0000-000000000000}"/>
          </ac:spMkLst>
        </pc:spChg>
        <pc:spChg chg="mod">
          <ac:chgData name="Marlon Jaramillo Zapata" userId="551b145c-01ba-4e34-aca4-4e8578bd48d3" providerId="ADAL" clId="{F45501EA-56E1-48B5-BC31-E5E7980FE143}" dt="2021-10-23T20:48:21.103" v="327" actId="20577"/>
          <ac:spMkLst>
            <pc:docMk/>
            <pc:sldMk cId="1235169262" sldId="318"/>
            <ac:spMk id="26" creationId="{00000000-0000-0000-0000-000000000000}"/>
          </ac:spMkLst>
        </pc:spChg>
        <pc:spChg chg="add mod">
          <ac:chgData name="Marlon Jaramillo Zapata" userId="551b145c-01ba-4e34-aca4-4e8578bd48d3" providerId="ADAL" clId="{F45501EA-56E1-48B5-BC31-E5E7980FE143}" dt="2021-10-23T20:52:28.828" v="475" actId="113"/>
          <ac:spMkLst>
            <pc:docMk/>
            <pc:sldMk cId="1235169262" sldId="318"/>
            <ac:spMk id="27" creationId="{5684D63A-8205-4271-ACBA-5FFC39846ABC}"/>
          </ac:spMkLst>
        </pc:spChg>
        <pc:spChg chg="mod">
          <ac:chgData name="Marlon Jaramillo Zapata" userId="551b145c-01ba-4e34-aca4-4e8578bd48d3" providerId="ADAL" clId="{F45501EA-56E1-48B5-BC31-E5E7980FE143}" dt="2021-10-23T20:52:31.997" v="476" actId="113"/>
          <ac:spMkLst>
            <pc:docMk/>
            <pc:sldMk cId="1235169262" sldId="318"/>
            <ac:spMk id="266" creationId="{00000000-0000-0000-0000-000000000000}"/>
          </ac:spMkLst>
        </pc:spChg>
        <pc:spChg chg="mod">
          <ac:chgData name="Marlon Jaramillo Zapata" userId="551b145c-01ba-4e34-aca4-4e8578bd48d3" providerId="ADAL" clId="{F45501EA-56E1-48B5-BC31-E5E7980FE143}" dt="2021-10-23T20:52:24.901" v="474" actId="1076"/>
          <ac:spMkLst>
            <pc:docMk/>
            <pc:sldMk cId="1235169262" sldId="318"/>
            <ac:spMk id="268" creationId="{00000000-0000-0000-0000-000000000000}"/>
          </ac:spMkLst>
        </pc:spChg>
      </pc:sldChg>
      <pc:sldChg chg="modSp mod">
        <pc:chgData name="Marlon Jaramillo Zapata" userId="551b145c-01ba-4e34-aca4-4e8578bd48d3" providerId="ADAL" clId="{F45501EA-56E1-48B5-BC31-E5E7980FE143}" dt="2021-10-23T21:20:45.553" v="507" actId="403"/>
        <pc:sldMkLst>
          <pc:docMk/>
          <pc:sldMk cId="2681852265" sldId="327"/>
        </pc:sldMkLst>
        <pc:spChg chg="mod">
          <ac:chgData name="Marlon Jaramillo Zapata" userId="551b145c-01ba-4e34-aca4-4e8578bd48d3" providerId="ADAL" clId="{F45501EA-56E1-48B5-BC31-E5E7980FE143}" dt="2021-10-23T21:20:45.553" v="507" actId="403"/>
          <ac:spMkLst>
            <pc:docMk/>
            <pc:sldMk cId="2681852265" sldId="327"/>
            <ac:spMk id="327" creationId="{00000000-0000-0000-0000-000000000000}"/>
          </ac:spMkLst>
        </pc:spChg>
      </pc:sldChg>
      <pc:sldChg chg="addSp delSp modSp mod">
        <pc:chgData name="Marlon Jaramillo Zapata" userId="551b145c-01ba-4e34-aca4-4e8578bd48d3" providerId="ADAL" clId="{F45501EA-56E1-48B5-BC31-E5E7980FE143}" dt="2021-10-22T01:34:24.087" v="85" actId="1076"/>
        <pc:sldMkLst>
          <pc:docMk/>
          <pc:sldMk cId="1535488425" sldId="341"/>
        </pc:sldMkLst>
        <pc:picChg chg="add mod">
          <ac:chgData name="Marlon Jaramillo Zapata" userId="551b145c-01ba-4e34-aca4-4e8578bd48d3" providerId="ADAL" clId="{F45501EA-56E1-48B5-BC31-E5E7980FE143}" dt="2021-10-22T01:34:24.087" v="85" actId="1076"/>
          <ac:picMkLst>
            <pc:docMk/>
            <pc:sldMk cId="1535488425" sldId="341"/>
            <ac:picMk id="3" creationId="{A7605549-8C95-4D49-BE7F-86EFCC790744}"/>
          </ac:picMkLst>
        </pc:picChg>
        <pc:picChg chg="del">
          <ac:chgData name="Marlon Jaramillo Zapata" userId="551b145c-01ba-4e34-aca4-4e8578bd48d3" providerId="ADAL" clId="{F45501EA-56E1-48B5-BC31-E5E7980FE143}" dt="2021-10-22T01:32:26.840" v="68" actId="478"/>
          <ac:picMkLst>
            <pc:docMk/>
            <pc:sldMk cId="1535488425" sldId="341"/>
            <ac:picMk id="4" creationId="{786421B6-166C-4C08-9F45-745346B81889}"/>
          </ac:picMkLst>
        </pc:picChg>
      </pc:sldChg>
      <pc:sldChg chg="addSp delSp modSp mod">
        <pc:chgData name="Marlon Jaramillo Zapata" userId="551b145c-01ba-4e34-aca4-4e8578bd48d3" providerId="ADAL" clId="{F45501EA-56E1-48B5-BC31-E5E7980FE143}" dt="2021-10-22T01:32:34.291" v="70" actId="478"/>
        <pc:sldMkLst>
          <pc:docMk/>
          <pc:sldMk cId="2559069538" sldId="342"/>
        </pc:sldMkLst>
        <pc:spChg chg="del">
          <ac:chgData name="Marlon Jaramillo Zapata" userId="551b145c-01ba-4e34-aca4-4e8578bd48d3" providerId="ADAL" clId="{F45501EA-56E1-48B5-BC31-E5E7980FE143}" dt="2021-10-22T01:32:34.291" v="70" actId="478"/>
          <ac:spMkLst>
            <pc:docMk/>
            <pc:sldMk cId="2559069538" sldId="342"/>
            <ac:spMk id="4" creationId="{DFCA8811-982F-4DF3-BA34-A279CA3CD7B5}"/>
          </ac:spMkLst>
        </pc:spChg>
        <pc:spChg chg="add mod">
          <ac:chgData name="Marlon Jaramillo Zapata" userId="551b145c-01ba-4e34-aca4-4e8578bd48d3" providerId="ADAL" clId="{F45501EA-56E1-48B5-BC31-E5E7980FE143}" dt="2021-10-22T01:32:34.291" v="70" actId="478"/>
          <ac:spMkLst>
            <pc:docMk/>
            <pc:sldMk cId="2559069538" sldId="342"/>
            <ac:spMk id="7" creationId="{520FE15D-1038-4D36-8274-0CF75E68BF27}"/>
          </ac:spMkLst>
        </pc:spChg>
        <pc:picChg chg="del">
          <ac:chgData name="Marlon Jaramillo Zapata" userId="551b145c-01ba-4e34-aca4-4e8578bd48d3" providerId="ADAL" clId="{F45501EA-56E1-48B5-BC31-E5E7980FE143}" dt="2021-10-22T01:32:31.569" v="69" actId="478"/>
          <ac:picMkLst>
            <pc:docMk/>
            <pc:sldMk cId="2559069538" sldId="342"/>
            <ac:picMk id="2" creationId="{D790B5C0-3AB0-4CFA-AB18-25243D2A1960}"/>
          </ac:picMkLst>
        </pc:picChg>
        <pc:picChg chg="del">
          <ac:chgData name="Marlon Jaramillo Zapata" userId="551b145c-01ba-4e34-aca4-4e8578bd48d3" providerId="ADAL" clId="{F45501EA-56E1-48B5-BC31-E5E7980FE143}" dt="2021-10-22T01:32:31.569" v="69" actId="478"/>
          <ac:picMkLst>
            <pc:docMk/>
            <pc:sldMk cId="2559069538" sldId="342"/>
            <ac:picMk id="3" creationId="{B6921DBE-FA88-4BD1-9E6C-86CDA1BEEF09}"/>
          </ac:picMkLst>
        </pc:picChg>
        <pc:picChg chg="del">
          <ac:chgData name="Marlon Jaramillo Zapata" userId="551b145c-01ba-4e34-aca4-4e8578bd48d3" providerId="ADAL" clId="{F45501EA-56E1-48B5-BC31-E5E7980FE143}" dt="2021-10-22T01:32:31.569" v="69" actId="478"/>
          <ac:picMkLst>
            <pc:docMk/>
            <pc:sldMk cId="2559069538" sldId="342"/>
            <ac:picMk id="6" creationId="{8821FF7E-E623-4075-9B23-49D07A22FCF7}"/>
          </ac:picMkLst>
        </pc:picChg>
      </pc:sldChg>
      <pc:sldChg chg="del">
        <pc:chgData name="Marlon Jaramillo Zapata" userId="551b145c-01ba-4e34-aca4-4e8578bd48d3" providerId="ADAL" clId="{F45501EA-56E1-48B5-BC31-E5E7980FE143}" dt="2021-10-22T01:32:22.375" v="67" actId="47"/>
        <pc:sldMkLst>
          <pc:docMk/>
          <pc:sldMk cId="3786096000" sldId="343"/>
        </pc:sldMkLst>
      </pc:sldChg>
      <pc:sldChg chg="del">
        <pc:chgData name="Marlon Jaramillo Zapata" userId="551b145c-01ba-4e34-aca4-4e8578bd48d3" providerId="ADAL" clId="{F45501EA-56E1-48B5-BC31-E5E7980FE143}" dt="2021-10-22T01:32:22.375" v="67" actId="47"/>
        <pc:sldMkLst>
          <pc:docMk/>
          <pc:sldMk cId="2015363182" sldId="344"/>
        </pc:sldMkLst>
      </pc:sldChg>
      <pc:sldChg chg="del">
        <pc:chgData name="Marlon Jaramillo Zapata" userId="551b145c-01ba-4e34-aca4-4e8578bd48d3" providerId="ADAL" clId="{F45501EA-56E1-48B5-BC31-E5E7980FE143}" dt="2021-10-22T01:32:22.375" v="67" actId="47"/>
        <pc:sldMkLst>
          <pc:docMk/>
          <pc:sldMk cId="2134799121" sldId="345"/>
        </pc:sldMkLst>
      </pc:sldChg>
      <pc:sldChg chg="del">
        <pc:chgData name="Marlon Jaramillo Zapata" userId="551b145c-01ba-4e34-aca4-4e8578bd48d3" providerId="ADAL" clId="{F45501EA-56E1-48B5-BC31-E5E7980FE143}" dt="2021-10-22T01:32:22.375" v="67" actId="47"/>
        <pc:sldMkLst>
          <pc:docMk/>
          <pc:sldMk cId="2312191743" sldId="346"/>
        </pc:sldMkLst>
      </pc:sldChg>
      <pc:sldChg chg="del">
        <pc:chgData name="Marlon Jaramillo Zapata" userId="551b145c-01ba-4e34-aca4-4e8578bd48d3" providerId="ADAL" clId="{F45501EA-56E1-48B5-BC31-E5E7980FE143}" dt="2021-10-22T01:32:22.375" v="67" actId="47"/>
        <pc:sldMkLst>
          <pc:docMk/>
          <pc:sldMk cId="2791616273" sldId="347"/>
        </pc:sldMkLst>
      </pc:sldChg>
      <pc:sldChg chg="del">
        <pc:chgData name="Marlon Jaramillo Zapata" userId="551b145c-01ba-4e34-aca4-4e8578bd48d3" providerId="ADAL" clId="{F45501EA-56E1-48B5-BC31-E5E7980FE143}" dt="2021-10-22T01:32:22.375" v="67" actId="47"/>
        <pc:sldMkLst>
          <pc:docMk/>
          <pc:sldMk cId="3431051795" sldId="348"/>
        </pc:sldMkLst>
      </pc:sldChg>
      <pc:sldChg chg="del">
        <pc:chgData name="Marlon Jaramillo Zapata" userId="551b145c-01ba-4e34-aca4-4e8578bd48d3" providerId="ADAL" clId="{F45501EA-56E1-48B5-BC31-E5E7980FE143}" dt="2021-10-22T01:32:22.375" v="67" actId="47"/>
        <pc:sldMkLst>
          <pc:docMk/>
          <pc:sldMk cId="351051651" sldId="349"/>
        </pc:sldMkLst>
      </pc:sldChg>
      <pc:sldChg chg="del">
        <pc:chgData name="Marlon Jaramillo Zapata" userId="551b145c-01ba-4e34-aca4-4e8578bd48d3" providerId="ADAL" clId="{F45501EA-56E1-48B5-BC31-E5E7980FE143}" dt="2021-10-22T01:32:22.375" v="67" actId="47"/>
        <pc:sldMkLst>
          <pc:docMk/>
          <pc:sldMk cId="105967512" sldId="350"/>
        </pc:sldMkLst>
      </pc:sldChg>
      <pc:sldChg chg="del">
        <pc:chgData name="Marlon Jaramillo Zapata" userId="551b145c-01ba-4e34-aca4-4e8578bd48d3" providerId="ADAL" clId="{F45501EA-56E1-48B5-BC31-E5E7980FE143}" dt="2021-10-22T01:32:22.375" v="67" actId="47"/>
        <pc:sldMkLst>
          <pc:docMk/>
          <pc:sldMk cId="4059146553" sldId="351"/>
        </pc:sldMkLst>
      </pc:sldChg>
      <pc:sldChg chg="del">
        <pc:chgData name="Marlon Jaramillo Zapata" userId="551b145c-01ba-4e34-aca4-4e8578bd48d3" providerId="ADAL" clId="{F45501EA-56E1-48B5-BC31-E5E7980FE143}" dt="2021-10-22T01:32:22.375" v="67" actId="47"/>
        <pc:sldMkLst>
          <pc:docMk/>
          <pc:sldMk cId="1420686992" sldId="352"/>
        </pc:sldMkLst>
      </pc:sldChg>
      <pc:sldChg chg="modSp mod">
        <pc:chgData name="Marlon Jaramillo Zapata" userId="551b145c-01ba-4e34-aca4-4e8578bd48d3" providerId="ADAL" clId="{F45501EA-56E1-48B5-BC31-E5E7980FE143}" dt="2021-10-22T01:38:01.388" v="154" actId="790"/>
        <pc:sldMkLst>
          <pc:docMk/>
          <pc:sldMk cId="3434511970" sldId="355"/>
        </pc:sldMkLst>
        <pc:spChg chg="mod">
          <ac:chgData name="Marlon Jaramillo Zapata" userId="551b145c-01ba-4e34-aca4-4e8578bd48d3" providerId="ADAL" clId="{F45501EA-56E1-48B5-BC31-E5E7980FE143}" dt="2021-10-22T01:38:01.388" v="154" actId="790"/>
          <ac:spMkLst>
            <pc:docMk/>
            <pc:sldMk cId="3434511970" sldId="355"/>
            <ac:spMk id="4" creationId="{DA4DB95A-38FE-470C-8F98-52200BFA2480}"/>
          </ac:spMkLst>
        </pc:spChg>
        <pc:spChg chg="mod">
          <ac:chgData name="Marlon Jaramillo Zapata" userId="551b145c-01ba-4e34-aca4-4e8578bd48d3" providerId="ADAL" clId="{F45501EA-56E1-48B5-BC31-E5E7980FE143}" dt="2021-10-21T02:55:33.486" v="25" actId="20577"/>
          <ac:spMkLst>
            <pc:docMk/>
            <pc:sldMk cId="3434511970" sldId="355"/>
            <ac:spMk id="6" creationId="{D3172A5D-83C0-4879-93C0-33F8FBD14373}"/>
          </ac:spMkLst>
        </pc:spChg>
      </pc:sldChg>
      <pc:sldChg chg="addSp modSp add mod">
        <pc:chgData name="Marlon Jaramillo Zapata" userId="551b145c-01ba-4e34-aca4-4e8578bd48d3" providerId="ADAL" clId="{F45501EA-56E1-48B5-BC31-E5E7980FE143}" dt="2021-10-22T01:34:56.631" v="90" actId="1076"/>
        <pc:sldMkLst>
          <pc:docMk/>
          <pc:sldMk cId="3419678325" sldId="356"/>
        </pc:sldMkLst>
        <pc:picChg chg="add mod">
          <ac:chgData name="Marlon Jaramillo Zapata" userId="551b145c-01ba-4e34-aca4-4e8578bd48d3" providerId="ADAL" clId="{F45501EA-56E1-48B5-BC31-E5E7980FE143}" dt="2021-10-22T01:34:56.631" v="90" actId="1076"/>
          <ac:picMkLst>
            <pc:docMk/>
            <pc:sldMk cId="3419678325" sldId="356"/>
            <ac:picMk id="3" creationId="{C05BF102-0234-46F2-97D0-BB55D572326F}"/>
          </ac:picMkLst>
        </pc:picChg>
      </pc:sldChg>
      <pc:sldChg chg="add setBg">
        <pc:chgData name="Marlon Jaramillo Zapata" userId="551b145c-01ba-4e34-aca4-4e8578bd48d3" providerId="ADAL" clId="{F45501EA-56E1-48B5-BC31-E5E7980FE143}" dt="2021-10-22T01:32:39.642" v="71"/>
        <pc:sldMkLst>
          <pc:docMk/>
          <pc:sldMk cId="2219809539" sldId="357"/>
        </pc:sldMkLst>
      </pc:sldChg>
      <pc:sldChg chg="addSp modSp add mod">
        <pc:chgData name="Marlon Jaramillo Zapata" userId="551b145c-01ba-4e34-aca4-4e8578bd48d3" providerId="ADAL" clId="{F45501EA-56E1-48B5-BC31-E5E7980FE143}" dt="2021-10-22T01:35:33.888" v="93" actId="1076"/>
        <pc:sldMkLst>
          <pc:docMk/>
          <pc:sldMk cId="2450794722" sldId="358"/>
        </pc:sldMkLst>
        <pc:picChg chg="add mod">
          <ac:chgData name="Marlon Jaramillo Zapata" userId="551b145c-01ba-4e34-aca4-4e8578bd48d3" providerId="ADAL" clId="{F45501EA-56E1-48B5-BC31-E5E7980FE143}" dt="2021-10-22T01:35:33.888" v="93" actId="1076"/>
          <ac:picMkLst>
            <pc:docMk/>
            <pc:sldMk cId="2450794722" sldId="358"/>
            <ac:picMk id="3" creationId="{A9A01C5E-EDBB-4402-AD07-A83329A8C227}"/>
          </ac:picMkLst>
        </pc:picChg>
      </pc:sldChg>
      <pc:sldChg chg="add setBg">
        <pc:chgData name="Marlon Jaramillo Zapata" userId="551b145c-01ba-4e34-aca4-4e8578bd48d3" providerId="ADAL" clId="{F45501EA-56E1-48B5-BC31-E5E7980FE143}" dt="2021-10-22T01:32:41.680" v="72"/>
        <pc:sldMkLst>
          <pc:docMk/>
          <pc:sldMk cId="4116775836" sldId="359"/>
        </pc:sldMkLst>
      </pc:sldChg>
      <pc:sldChg chg="addSp modSp add mod">
        <pc:chgData name="Marlon Jaramillo Zapata" userId="551b145c-01ba-4e34-aca4-4e8578bd48d3" providerId="ADAL" clId="{F45501EA-56E1-48B5-BC31-E5E7980FE143}" dt="2021-10-22T01:36:08.078" v="96" actId="1076"/>
        <pc:sldMkLst>
          <pc:docMk/>
          <pc:sldMk cId="3786953072" sldId="360"/>
        </pc:sldMkLst>
        <pc:picChg chg="add mod">
          <ac:chgData name="Marlon Jaramillo Zapata" userId="551b145c-01ba-4e34-aca4-4e8578bd48d3" providerId="ADAL" clId="{F45501EA-56E1-48B5-BC31-E5E7980FE143}" dt="2021-10-22T01:36:08.078" v="96" actId="1076"/>
          <ac:picMkLst>
            <pc:docMk/>
            <pc:sldMk cId="3786953072" sldId="360"/>
            <ac:picMk id="3" creationId="{F0CA3630-79FF-4AE3-9A3B-4DB605AB8B26}"/>
          </ac:picMkLst>
        </pc:picChg>
      </pc:sldChg>
      <pc:sldChg chg="add setBg">
        <pc:chgData name="Marlon Jaramillo Zapata" userId="551b145c-01ba-4e34-aca4-4e8578bd48d3" providerId="ADAL" clId="{F45501EA-56E1-48B5-BC31-E5E7980FE143}" dt="2021-10-22T01:32:43.715" v="73"/>
        <pc:sldMkLst>
          <pc:docMk/>
          <pc:sldMk cId="3286384357" sldId="361"/>
        </pc:sldMkLst>
      </pc:sldChg>
      <pc:sldChg chg="addSp modSp add mod">
        <pc:chgData name="Marlon Jaramillo Zapata" userId="551b145c-01ba-4e34-aca4-4e8578bd48d3" providerId="ADAL" clId="{F45501EA-56E1-48B5-BC31-E5E7980FE143}" dt="2021-10-22T01:33:24.988" v="79" actId="1076"/>
        <pc:sldMkLst>
          <pc:docMk/>
          <pc:sldMk cId="2542034240" sldId="362"/>
        </pc:sldMkLst>
        <pc:picChg chg="add mod">
          <ac:chgData name="Marlon Jaramillo Zapata" userId="551b145c-01ba-4e34-aca4-4e8578bd48d3" providerId="ADAL" clId="{F45501EA-56E1-48B5-BC31-E5E7980FE143}" dt="2021-10-22T01:33:24.988" v="79" actId="1076"/>
          <ac:picMkLst>
            <pc:docMk/>
            <pc:sldMk cId="2542034240" sldId="362"/>
            <ac:picMk id="3" creationId="{66BC2EF6-4FA3-4E37-AC9D-2DBB5505AE3B}"/>
          </ac:picMkLst>
        </pc:picChg>
      </pc:sldChg>
      <pc:sldChg chg="addSp modSp add mod setBg">
        <pc:chgData name="Marlon Jaramillo Zapata" userId="551b145c-01ba-4e34-aca4-4e8578bd48d3" providerId="ADAL" clId="{F45501EA-56E1-48B5-BC31-E5E7980FE143}" dt="2021-10-23T19:04:50.212" v="274" actId="6549"/>
        <pc:sldMkLst>
          <pc:docMk/>
          <pc:sldMk cId="2930888521" sldId="363"/>
        </pc:sldMkLst>
        <pc:spChg chg="mod">
          <ac:chgData name="Marlon Jaramillo Zapata" userId="551b145c-01ba-4e34-aca4-4e8578bd48d3" providerId="ADAL" clId="{F45501EA-56E1-48B5-BC31-E5E7980FE143}" dt="2021-10-23T19:04:50.212" v="274" actId="6549"/>
          <ac:spMkLst>
            <pc:docMk/>
            <pc:sldMk cId="2930888521" sldId="363"/>
            <ac:spMk id="7" creationId="{520FE15D-1038-4D36-8274-0CF75E68BF27}"/>
          </ac:spMkLst>
        </pc:spChg>
        <pc:picChg chg="add mod">
          <ac:chgData name="Marlon Jaramillo Zapata" userId="551b145c-01ba-4e34-aca4-4e8578bd48d3" providerId="ADAL" clId="{F45501EA-56E1-48B5-BC31-E5E7980FE143}" dt="2021-10-23T19:00:08.291" v="173" actId="1076"/>
          <ac:picMkLst>
            <pc:docMk/>
            <pc:sldMk cId="2930888521" sldId="363"/>
            <ac:picMk id="5" creationId="{BF29B7AB-6799-46FC-8D2C-D5B360F5F8B2}"/>
          </ac:picMkLst>
        </pc:picChg>
        <pc:picChg chg="add mod">
          <ac:chgData name="Marlon Jaramillo Zapata" userId="551b145c-01ba-4e34-aca4-4e8578bd48d3" providerId="ADAL" clId="{F45501EA-56E1-48B5-BC31-E5E7980FE143}" dt="2021-10-23T19:00:23.115" v="176" actId="14100"/>
          <ac:picMkLst>
            <pc:docMk/>
            <pc:sldMk cId="2930888521" sldId="363"/>
            <ac:picMk id="6" creationId="{31488E12-5C9D-46B8-8140-2164BA194AFC}"/>
          </ac:picMkLst>
        </pc:picChg>
      </pc:sldChg>
      <pc:sldChg chg="addSp modSp add mod">
        <pc:chgData name="Marlon Jaramillo Zapata" userId="551b145c-01ba-4e34-aca4-4e8578bd48d3" providerId="ADAL" clId="{F45501EA-56E1-48B5-BC31-E5E7980FE143}" dt="2021-10-22T01:33:54.379" v="82" actId="1076"/>
        <pc:sldMkLst>
          <pc:docMk/>
          <pc:sldMk cId="117048613" sldId="364"/>
        </pc:sldMkLst>
        <pc:picChg chg="add mod">
          <ac:chgData name="Marlon Jaramillo Zapata" userId="551b145c-01ba-4e34-aca4-4e8578bd48d3" providerId="ADAL" clId="{F45501EA-56E1-48B5-BC31-E5E7980FE143}" dt="2021-10-22T01:33:54.379" v="82" actId="1076"/>
          <ac:picMkLst>
            <pc:docMk/>
            <pc:sldMk cId="117048613" sldId="364"/>
            <ac:picMk id="3" creationId="{24FFBA43-0191-476E-A993-FE46B5F771E1}"/>
          </ac:picMkLst>
        </pc:picChg>
      </pc:sldChg>
      <pc:sldChg chg="addSp modSp add mod setBg">
        <pc:chgData name="Marlon Jaramillo Zapata" userId="551b145c-01ba-4e34-aca4-4e8578bd48d3" providerId="ADAL" clId="{F45501EA-56E1-48B5-BC31-E5E7980FE143}" dt="2021-10-23T20:45:52.486" v="307" actId="1076"/>
        <pc:sldMkLst>
          <pc:docMk/>
          <pc:sldMk cId="1030747391" sldId="365"/>
        </pc:sldMkLst>
        <pc:spChg chg="mod">
          <ac:chgData name="Marlon Jaramillo Zapata" userId="551b145c-01ba-4e34-aca4-4e8578bd48d3" providerId="ADAL" clId="{F45501EA-56E1-48B5-BC31-E5E7980FE143}" dt="2021-10-23T20:45:37.634" v="303" actId="20577"/>
          <ac:spMkLst>
            <pc:docMk/>
            <pc:sldMk cId="1030747391" sldId="365"/>
            <ac:spMk id="7" creationId="{520FE15D-1038-4D36-8274-0CF75E68BF27}"/>
          </ac:spMkLst>
        </pc:spChg>
        <pc:picChg chg="add mod">
          <ac:chgData name="Marlon Jaramillo Zapata" userId="551b145c-01ba-4e34-aca4-4e8578bd48d3" providerId="ADAL" clId="{F45501EA-56E1-48B5-BC31-E5E7980FE143}" dt="2021-10-23T20:44:28.330" v="278" actId="1076"/>
          <ac:picMkLst>
            <pc:docMk/>
            <pc:sldMk cId="1030747391" sldId="365"/>
            <ac:picMk id="5" creationId="{B8D536C8-BD2E-407C-ADA6-A76A0AF60D01}"/>
          </ac:picMkLst>
        </pc:picChg>
        <pc:picChg chg="add mod">
          <ac:chgData name="Marlon Jaramillo Zapata" userId="551b145c-01ba-4e34-aca4-4e8578bd48d3" providerId="ADAL" clId="{F45501EA-56E1-48B5-BC31-E5E7980FE143}" dt="2021-10-23T20:45:52.486" v="307" actId="1076"/>
          <ac:picMkLst>
            <pc:docMk/>
            <pc:sldMk cId="1030747391" sldId="365"/>
            <ac:picMk id="6" creationId="{A2335B7E-6E8D-409A-932C-2795AFA8F767}"/>
          </ac:picMkLst>
        </pc:picChg>
      </pc:sldChg>
      <pc:sldChg chg="addSp delSp modSp add mod">
        <pc:chgData name="Marlon Jaramillo Zapata" userId="551b145c-01ba-4e34-aca4-4e8578bd48d3" providerId="ADAL" clId="{F45501EA-56E1-48B5-BC31-E5E7980FE143}" dt="2021-10-23T19:04:01.830" v="273" actId="20577"/>
        <pc:sldMkLst>
          <pc:docMk/>
          <pc:sldMk cId="1202159785" sldId="366"/>
        </pc:sldMkLst>
        <pc:spChg chg="add">
          <ac:chgData name="Marlon Jaramillo Zapata" userId="551b145c-01ba-4e34-aca4-4e8578bd48d3" providerId="ADAL" clId="{F45501EA-56E1-48B5-BC31-E5E7980FE143}" dt="2021-10-23T19:02:48.899" v="230"/>
          <ac:spMkLst>
            <pc:docMk/>
            <pc:sldMk cId="1202159785" sldId="366"/>
            <ac:spMk id="2" creationId="{171887CD-F617-457F-A837-1B1F1C56F33C}"/>
          </ac:spMkLst>
        </pc:spChg>
        <pc:spChg chg="add">
          <ac:chgData name="Marlon Jaramillo Zapata" userId="551b145c-01ba-4e34-aca4-4e8578bd48d3" providerId="ADAL" clId="{F45501EA-56E1-48B5-BC31-E5E7980FE143}" dt="2021-10-23T19:02:48.899" v="230"/>
          <ac:spMkLst>
            <pc:docMk/>
            <pc:sldMk cId="1202159785" sldId="366"/>
            <ac:spMk id="3" creationId="{F39B0173-5D22-457B-8FCC-AF5418BCFE19}"/>
          </ac:spMkLst>
        </pc:spChg>
        <pc:spChg chg="mod">
          <ac:chgData name="Marlon Jaramillo Zapata" userId="551b145c-01ba-4e34-aca4-4e8578bd48d3" providerId="ADAL" clId="{F45501EA-56E1-48B5-BC31-E5E7980FE143}" dt="2021-10-23T19:04:01.830" v="273" actId="20577"/>
          <ac:spMkLst>
            <pc:docMk/>
            <pc:sldMk cId="1202159785" sldId="366"/>
            <ac:spMk id="7" creationId="{520FE15D-1038-4D36-8274-0CF75E68BF27}"/>
          </ac:spMkLst>
        </pc:spChg>
        <pc:picChg chg="del">
          <ac:chgData name="Marlon Jaramillo Zapata" userId="551b145c-01ba-4e34-aca4-4e8578bd48d3" providerId="ADAL" clId="{F45501EA-56E1-48B5-BC31-E5E7980FE143}" dt="2021-10-23T19:02:14.892" v="224" actId="478"/>
          <ac:picMkLst>
            <pc:docMk/>
            <pc:sldMk cId="1202159785" sldId="366"/>
            <ac:picMk id="5" creationId="{BF29B7AB-6799-46FC-8D2C-D5B360F5F8B2}"/>
          </ac:picMkLst>
        </pc:picChg>
        <pc:picChg chg="del">
          <ac:chgData name="Marlon Jaramillo Zapata" userId="551b145c-01ba-4e34-aca4-4e8578bd48d3" providerId="ADAL" clId="{F45501EA-56E1-48B5-BC31-E5E7980FE143}" dt="2021-10-23T19:02:16.388" v="225" actId="478"/>
          <ac:picMkLst>
            <pc:docMk/>
            <pc:sldMk cId="1202159785" sldId="366"/>
            <ac:picMk id="6" creationId="{31488E12-5C9D-46B8-8140-2164BA194AFC}"/>
          </ac:picMkLst>
        </pc:picChg>
        <pc:picChg chg="add mod">
          <ac:chgData name="Marlon Jaramillo Zapata" userId="551b145c-01ba-4e34-aca4-4e8578bd48d3" providerId="ADAL" clId="{F45501EA-56E1-48B5-BC31-E5E7980FE143}" dt="2021-10-23T19:02:40.943" v="229" actId="1076"/>
          <ac:picMkLst>
            <pc:docMk/>
            <pc:sldMk cId="1202159785" sldId="366"/>
            <ac:picMk id="8" creationId="{4D0934EE-A941-48B2-9971-1B539C184F98}"/>
          </ac:picMkLst>
        </pc:picChg>
        <pc:picChg chg="add mod">
          <ac:chgData name="Marlon Jaramillo Zapata" userId="551b145c-01ba-4e34-aca4-4e8578bd48d3" providerId="ADAL" clId="{F45501EA-56E1-48B5-BC31-E5E7980FE143}" dt="2021-10-23T19:02:52.727" v="231" actId="1076"/>
          <ac:picMkLst>
            <pc:docMk/>
            <pc:sldMk cId="1202159785" sldId="366"/>
            <ac:picMk id="1025" creationId="{7D208573-4077-4E7C-A159-E0EFB6AD8639}"/>
          </ac:picMkLst>
        </pc:picChg>
        <pc:picChg chg="add mod">
          <ac:chgData name="Marlon Jaramillo Zapata" userId="551b145c-01ba-4e34-aca4-4e8578bd48d3" providerId="ADAL" clId="{F45501EA-56E1-48B5-BC31-E5E7980FE143}" dt="2021-10-23T19:02:59.271" v="234" actId="1076"/>
          <ac:picMkLst>
            <pc:docMk/>
            <pc:sldMk cId="1202159785" sldId="366"/>
            <ac:picMk id="1026" creationId="{FE962A4F-7F24-40CF-848F-DC1425AF3F2C}"/>
          </ac:picMkLst>
        </pc:picChg>
        <pc:picChg chg="add mod">
          <ac:chgData name="Marlon Jaramillo Zapata" userId="551b145c-01ba-4e34-aca4-4e8578bd48d3" providerId="ADAL" clId="{F45501EA-56E1-48B5-BC31-E5E7980FE143}" dt="2021-10-23T19:03:01.965" v="235" actId="1076"/>
          <ac:picMkLst>
            <pc:docMk/>
            <pc:sldMk cId="1202159785" sldId="366"/>
            <ac:picMk id="1027" creationId="{BA520334-E41A-452B-AA6B-16507B19A1B3}"/>
          </ac:picMkLst>
        </pc:picChg>
      </pc:sldChg>
      <pc:sldChg chg="addSp delSp modSp add mod">
        <pc:chgData name="Marlon Jaramillo Zapata" userId="551b145c-01ba-4e34-aca4-4e8578bd48d3" providerId="ADAL" clId="{F45501EA-56E1-48B5-BC31-E5E7980FE143}" dt="2021-10-23T20:47:32.135" v="326" actId="20577"/>
        <pc:sldMkLst>
          <pc:docMk/>
          <pc:sldMk cId="2587769463" sldId="367"/>
        </pc:sldMkLst>
        <pc:spChg chg="mod">
          <ac:chgData name="Marlon Jaramillo Zapata" userId="551b145c-01ba-4e34-aca4-4e8578bd48d3" providerId="ADAL" clId="{F45501EA-56E1-48B5-BC31-E5E7980FE143}" dt="2021-10-23T20:47:32.135" v="326" actId="20577"/>
          <ac:spMkLst>
            <pc:docMk/>
            <pc:sldMk cId="2587769463" sldId="367"/>
            <ac:spMk id="7" creationId="{520FE15D-1038-4D36-8274-0CF75E68BF27}"/>
          </ac:spMkLst>
        </pc:spChg>
        <pc:picChg chg="del">
          <ac:chgData name="Marlon Jaramillo Zapata" userId="551b145c-01ba-4e34-aca4-4e8578bd48d3" providerId="ADAL" clId="{F45501EA-56E1-48B5-BC31-E5E7980FE143}" dt="2021-10-23T20:46:02.138" v="310" actId="478"/>
          <ac:picMkLst>
            <pc:docMk/>
            <pc:sldMk cId="2587769463" sldId="367"/>
            <ac:picMk id="5" creationId="{B8D536C8-BD2E-407C-ADA6-A76A0AF60D01}"/>
          </ac:picMkLst>
        </pc:picChg>
        <pc:picChg chg="del">
          <ac:chgData name="Marlon Jaramillo Zapata" userId="551b145c-01ba-4e34-aca4-4e8578bd48d3" providerId="ADAL" clId="{F45501EA-56E1-48B5-BC31-E5E7980FE143}" dt="2021-10-23T20:46:00.457" v="309" actId="478"/>
          <ac:picMkLst>
            <pc:docMk/>
            <pc:sldMk cId="2587769463" sldId="367"/>
            <ac:picMk id="6" creationId="{A2335B7E-6E8D-409A-932C-2795AFA8F767}"/>
          </ac:picMkLst>
        </pc:picChg>
        <pc:picChg chg="add mod">
          <ac:chgData name="Marlon Jaramillo Zapata" userId="551b145c-01ba-4e34-aca4-4e8578bd48d3" providerId="ADAL" clId="{F45501EA-56E1-48B5-BC31-E5E7980FE143}" dt="2021-10-23T20:46:25.791" v="315" actId="1076"/>
          <ac:picMkLst>
            <pc:docMk/>
            <pc:sldMk cId="2587769463" sldId="367"/>
            <ac:picMk id="8" creationId="{5E4336AD-2286-4041-90A1-AC37FE5D8FF5}"/>
          </ac:picMkLst>
        </pc:picChg>
      </pc:sldChg>
    </pc:docChg>
  </pc:docChgLst>
  <pc:docChgLst>
    <pc:chgData name="JAIME SEBASTIAN RODRIGUEZ CAMARGO" userId="S::jsebastian-rodriguez@javeriana.edu.co::0854c84f-23dc-43f8-bc0c-91c6807c134b" providerId="AD" clId="Web-{A6B2E285-72C3-4ED0-99BC-2BBFA742AA7A}"/>
    <pc:docChg chg="modSld">
      <pc:chgData name="JAIME SEBASTIAN RODRIGUEZ CAMARGO" userId="S::jsebastian-rodriguez@javeriana.edu.co::0854c84f-23dc-43f8-bc0c-91c6807c134b" providerId="AD" clId="Web-{A6B2E285-72C3-4ED0-99BC-2BBFA742AA7A}" dt="2021-09-26T22:26:23.962" v="41" actId="20577"/>
      <pc:docMkLst>
        <pc:docMk/>
      </pc:docMkLst>
      <pc:sldChg chg="modSp">
        <pc:chgData name="JAIME SEBASTIAN RODRIGUEZ CAMARGO" userId="S::jsebastian-rodriguez@javeriana.edu.co::0854c84f-23dc-43f8-bc0c-91c6807c134b" providerId="AD" clId="Web-{A6B2E285-72C3-4ED0-99BC-2BBFA742AA7A}" dt="2021-09-26T22:19:47.200" v="11" actId="20577"/>
        <pc:sldMkLst>
          <pc:docMk/>
          <pc:sldMk cId="1093383127" sldId="300"/>
        </pc:sldMkLst>
        <pc:spChg chg="mod">
          <ac:chgData name="JAIME SEBASTIAN RODRIGUEZ CAMARGO" userId="S::jsebastian-rodriguez@javeriana.edu.co::0854c84f-23dc-43f8-bc0c-91c6807c134b" providerId="AD" clId="Web-{A6B2E285-72C3-4ED0-99BC-2BBFA742AA7A}" dt="2021-09-26T22:19:47.200" v="11" actId="20577"/>
          <ac:spMkLst>
            <pc:docMk/>
            <pc:sldMk cId="1093383127" sldId="300"/>
            <ac:spMk id="178" creationId="{00000000-0000-0000-0000-000000000000}"/>
          </ac:spMkLst>
        </pc:spChg>
      </pc:sldChg>
      <pc:sldChg chg="modSp">
        <pc:chgData name="JAIME SEBASTIAN RODRIGUEZ CAMARGO" userId="S::jsebastian-rodriguez@javeriana.edu.co::0854c84f-23dc-43f8-bc0c-91c6807c134b" providerId="AD" clId="Web-{A6B2E285-72C3-4ED0-99BC-2BBFA742AA7A}" dt="2021-09-26T22:21:43.063" v="15" actId="20577"/>
        <pc:sldMkLst>
          <pc:docMk/>
          <pc:sldMk cId="2559069538" sldId="342"/>
        </pc:sldMkLst>
        <pc:spChg chg="mod">
          <ac:chgData name="JAIME SEBASTIAN RODRIGUEZ CAMARGO" userId="S::jsebastian-rodriguez@javeriana.edu.co::0854c84f-23dc-43f8-bc0c-91c6807c134b" providerId="AD" clId="Web-{A6B2E285-72C3-4ED0-99BC-2BBFA742AA7A}" dt="2021-09-26T22:21:43.063" v="15" actId="20577"/>
          <ac:spMkLst>
            <pc:docMk/>
            <pc:sldMk cId="2559069538" sldId="342"/>
            <ac:spMk id="4" creationId="{DFCA8811-982F-4DF3-BA34-A279CA3CD7B5}"/>
          </ac:spMkLst>
        </pc:spChg>
      </pc:sldChg>
      <pc:sldChg chg="addSp delSp modSp">
        <pc:chgData name="JAIME SEBASTIAN RODRIGUEZ CAMARGO" userId="S::jsebastian-rodriguez@javeriana.edu.co::0854c84f-23dc-43f8-bc0c-91c6807c134b" providerId="AD" clId="Web-{A6B2E285-72C3-4ED0-99BC-2BBFA742AA7A}" dt="2021-09-26T22:26:10.867" v="39"/>
        <pc:sldMkLst>
          <pc:docMk/>
          <pc:sldMk cId="3431051795" sldId="348"/>
        </pc:sldMkLst>
        <pc:spChg chg="add del">
          <ac:chgData name="JAIME SEBASTIAN RODRIGUEZ CAMARGO" userId="S::jsebastian-rodriguez@javeriana.edu.co::0854c84f-23dc-43f8-bc0c-91c6807c134b" providerId="AD" clId="Web-{A6B2E285-72C3-4ED0-99BC-2BBFA742AA7A}" dt="2021-09-26T22:26:10.867" v="39"/>
          <ac:spMkLst>
            <pc:docMk/>
            <pc:sldMk cId="3431051795" sldId="348"/>
            <ac:spMk id="2" creationId="{6B35B1A0-00AE-4752-97C7-F68BB4AE1B79}"/>
          </ac:spMkLst>
        </pc:spChg>
        <pc:spChg chg="mod">
          <ac:chgData name="JAIME SEBASTIAN RODRIGUEZ CAMARGO" userId="S::jsebastian-rodriguez@javeriana.edu.co::0854c84f-23dc-43f8-bc0c-91c6807c134b" providerId="AD" clId="Web-{A6B2E285-72C3-4ED0-99BC-2BBFA742AA7A}" dt="2021-09-26T22:25:58.836" v="37" actId="20577"/>
          <ac:spMkLst>
            <pc:docMk/>
            <pc:sldMk cId="3431051795" sldId="348"/>
            <ac:spMk id="4" creationId="{DFCA8811-982F-4DF3-BA34-A279CA3CD7B5}"/>
          </ac:spMkLst>
        </pc:spChg>
      </pc:sldChg>
      <pc:sldChg chg="modSp">
        <pc:chgData name="JAIME SEBASTIAN RODRIGUEZ CAMARGO" userId="S::jsebastian-rodriguez@javeriana.edu.co::0854c84f-23dc-43f8-bc0c-91c6807c134b" providerId="AD" clId="Web-{A6B2E285-72C3-4ED0-99BC-2BBFA742AA7A}" dt="2021-09-26T22:26:23.962" v="41" actId="20577"/>
        <pc:sldMkLst>
          <pc:docMk/>
          <pc:sldMk cId="105967512" sldId="350"/>
        </pc:sldMkLst>
        <pc:spChg chg="mod">
          <ac:chgData name="JAIME SEBASTIAN RODRIGUEZ CAMARGO" userId="S::jsebastian-rodriguez@javeriana.edu.co::0854c84f-23dc-43f8-bc0c-91c6807c134b" providerId="AD" clId="Web-{A6B2E285-72C3-4ED0-99BC-2BBFA742AA7A}" dt="2021-09-26T22:26:23.962" v="41" actId="20577"/>
          <ac:spMkLst>
            <pc:docMk/>
            <pc:sldMk cId="105967512" sldId="350"/>
            <ac:spMk id="4" creationId="{DFCA8811-982F-4DF3-BA34-A279CA3CD7B5}"/>
          </ac:spMkLst>
        </pc:spChg>
      </pc:sldChg>
      <pc:sldChg chg="modSp">
        <pc:chgData name="JAIME SEBASTIAN RODRIGUEZ CAMARGO" userId="S::jsebastian-rodriguez@javeriana.edu.co::0854c84f-23dc-43f8-bc0c-91c6807c134b" providerId="AD" clId="Web-{A6B2E285-72C3-4ED0-99BC-2BBFA742AA7A}" dt="2021-09-26T22:24:44.553" v="29" actId="20577"/>
        <pc:sldMkLst>
          <pc:docMk/>
          <pc:sldMk cId="1420686992" sldId="352"/>
        </pc:sldMkLst>
        <pc:spChg chg="mod">
          <ac:chgData name="JAIME SEBASTIAN RODRIGUEZ CAMARGO" userId="S::jsebastian-rodriguez@javeriana.edu.co::0854c84f-23dc-43f8-bc0c-91c6807c134b" providerId="AD" clId="Web-{A6B2E285-72C3-4ED0-99BC-2BBFA742AA7A}" dt="2021-09-26T22:24:44.553" v="29" actId="20577"/>
          <ac:spMkLst>
            <pc:docMk/>
            <pc:sldMk cId="1420686992" sldId="352"/>
            <ac:spMk id="4" creationId="{DFCA8811-982F-4DF3-BA34-A279CA3CD7B5}"/>
          </ac:spMkLst>
        </pc:spChg>
      </pc:sldChg>
    </pc:docChg>
  </pc:docChgLst>
  <pc:docChgLst>
    <pc:chgData name="JAIME SEBASTIAN RODRIGUEZ CAMARGO" userId="0854c84f-23dc-43f8-bc0c-91c6807c134b" providerId="ADAL" clId="{994A4ADF-9978-425B-8B18-1C5A8ED589A4}"/>
    <pc:docChg chg="undo custSel modSld sldOrd">
      <pc:chgData name="JAIME SEBASTIAN RODRIGUEZ CAMARGO" userId="0854c84f-23dc-43f8-bc0c-91c6807c134b" providerId="ADAL" clId="{994A4ADF-9978-425B-8B18-1C5A8ED589A4}" dt="2021-10-26T04:39:20.466" v="167" actId="1076"/>
      <pc:docMkLst>
        <pc:docMk/>
      </pc:docMkLst>
      <pc:sldChg chg="addSp modSp mod">
        <pc:chgData name="JAIME SEBASTIAN RODRIGUEZ CAMARGO" userId="0854c84f-23dc-43f8-bc0c-91c6807c134b" providerId="ADAL" clId="{994A4ADF-9978-425B-8B18-1C5A8ED589A4}" dt="2021-10-26T04:39:20.466" v="167" actId="1076"/>
        <pc:sldMkLst>
          <pc:docMk/>
          <pc:sldMk cId="1509000702" sldId="312"/>
        </pc:sldMkLst>
        <pc:spChg chg="mod">
          <ac:chgData name="JAIME SEBASTIAN RODRIGUEZ CAMARGO" userId="0854c84f-23dc-43f8-bc0c-91c6807c134b" providerId="ADAL" clId="{994A4ADF-9978-425B-8B18-1C5A8ED589A4}" dt="2021-10-26T00:20:39.323" v="150" actId="20577"/>
          <ac:spMkLst>
            <pc:docMk/>
            <pc:sldMk cId="1509000702" sldId="312"/>
            <ac:spMk id="7" creationId="{8F60BFE0-F06F-41E0-BCDF-BBDE5E38B751}"/>
          </ac:spMkLst>
        </pc:spChg>
        <pc:graphicFrameChg chg="add mod modGraphic">
          <ac:chgData name="JAIME SEBASTIAN RODRIGUEZ CAMARGO" userId="0854c84f-23dc-43f8-bc0c-91c6807c134b" providerId="ADAL" clId="{994A4ADF-9978-425B-8B18-1C5A8ED589A4}" dt="2021-10-26T04:39:20.466" v="167" actId="1076"/>
          <ac:graphicFrameMkLst>
            <pc:docMk/>
            <pc:sldMk cId="1509000702" sldId="312"/>
            <ac:graphicFrameMk id="2" creationId="{13FAD0C6-BFA7-4EE8-B504-6EB9F1D947F3}"/>
          </ac:graphicFrameMkLst>
        </pc:graphicFrameChg>
      </pc:sldChg>
      <pc:sldChg chg="modSp mod">
        <pc:chgData name="JAIME SEBASTIAN RODRIGUEZ CAMARGO" userId="0854c84f-23dc-43f8-bc0c-91c6807c134b" providerId="ADAL" clId="{994A4ADF-9978-425B-8B18-1C5A8ED589A4}" dt="2021-10-26T00:26:37.704" v="155"/>
        <pc:sldMkLst>
          <pc:docMk/>
          <pc:sldMk cId="2681852265" sldId="327"/>
        </pc:sldMkLst>
        <pc:spChg chg="mod">
          <ac:chgData name="JAIME SEBASTIAN RODRIGUEZ CAMARGO" userId="0854c84f-23dc-43f8-bc0c-91c6807c134b" providerId="ADAL" clId="{994A4ADF-9978-425B-8B18-1C5A8ED589A4}" dt="2021-10-26T00:26:37.704" v="155"/>
          <ac:spMkLst>
            <pc:docMk/>
            <pc:sldMk cId="2681852265" sldId="327"/>
            <ac:spMk id="327" creationId="{00000000-0000-0000-0000-000000000000}"/>
          </ac:spMkLst>
        </pc:spChg>
      </pc:sldChg>
      <pc:sldChg chg="modSp mod">
        <pc:chgData name="JAIME SEBASTIAN RODRIGUEZ CAMARGO" userId="0854c84f-23dc-43f8-bc0c-91c6807c134b" providerId="ADAL" clId="{994A4ADF-9978-425B-8B18-1C5A8ED589A4}" dt="2021-10-26T00:17:53.830" v="144" actId="20577"/>
        <pc:sldMkLst>
          <pc:docMk/>
          <pc:sldMk cId="2913698057" sldId="331"/>
        </pc:sldMkLst>
        <pc:spChg chg="mod">
          <ac:chgData name="JAIME SEBASTIAN RODRIGUEZ CAMARGO" userId="0854c84f-23dc-43f8-bc0c-91c6807c134b" providerId="ADAL" clId="{994A4ADF-9978-425B-8B18-1C5A8ED589A4}" dt="2021-10-26T00:17:53.830" v="144" actId="20577"/>
          <ac:spMkLst>
            <pc:docMk/>
            <pc:sldMk cId="2913698057" sldId="331"/>
            <ac:spMk id="17" creationId="{C7EDCDFC-C54D-4BA1-927E-DACF0CDB5C5E}"/>
          </ac:spMkLst>
        </pc:spChg>
      </pc:sldChg>
      <pc:sldChg chg="modSp mod">
        <pc:chgData name="JAIME SEBASTIAN RODRIGUEZ CAMARGO" userId="0854c84f-23dc-43f8-bc0c-91c6807c134b" providerId="ADAL" clId="{994A4ADF-9978-425B-8B18-1C5A8ED589A4}" dt="2021-10-24T19:52:25.319" v="47" actId="2711"/>
        <pc:sldMkLst>
          <pc:docMk/>
          <pc:sldMk cId="2559069538" sldId="342"/>
        </pc:sldMkLst>
        <pc:spChg chg="mod">
          <ac:chgData name="JAIME SEBASTIAN RODRIGUEZ CAMARGO" userId="0854c84f-23dc-43f8-bc0c-91c6807c134b" providerId="ADAL" clId="{994A4ADF-9978-425B-8B18-1C5A8ED589A4}" dt="2021-10-24T19:52:25.319" v="47" actId="2711"/>
          <ac:spMkLst>
            <pc:docMk/>
            <pc:sldMk cId="2559069538" sldId="342"/>
            <ac:spMk id="6" creationId="{394F9EE3-F265-4C9B-955E-6E8F431914C0}"/>
          </ac:spMkLst>
        </pc:spChg>
        <pc:spChg chg="mod">
          <ac:chgData name="JAIME SEBASTIAN RODRIGUEZ CAMARGO" userId="0854c84f-23dc-43f8-bc0c-91c6807c134b" providerId="ADAL" clId="{994A4ADF-9978-425B-8B18-1C5A8ED589A4}" dt="2021-10-24T19:52:25.319" v="47" actId="2711"/>
          <ac:spMkLst>
            <pc:docMk/>
            <pc:sldMk cId="2559069538" sldId="342"/>
            <ac:spMk id="11" creationId="{CF3132B2-26A7-428B-8B76-0FD3DDEACAEB}"/>
          </ac:spMkLst>
        </pc:spChg>
        <pc:spChg chg="mod">
          <ac:chgData name="JAIME SEBASTIAN RODRIGUEZ CAMARGO" userId="0854c84f-23dc-43f8-bc0c-91c6807c134b" providerId="ADAL" clId="{994A4ADF-9978-425B-8B18-1C5A8ED589A4}" dt="2021-10-24T19:52:25.319" v="47" actId="2711"/>
          <ac:spMkLst>
            <pc:docMk/>
            <pc:sldMk cId="2559069538" sldId="342"/>
            <ac:spMk id="13" creationId="{2EE961A0-06E6-4607-918F-090E6F8214B1}"/>
          </ac:spMkLst>
        </pc:spChg>
      </pc:sldChg>
      <pc:sldChg chg="modSp mod">
        <pc:chgData name="JAIME SEBASTIAN RODRIGUEZ CAMARGO" userId="0854c84f-23dc-43f8-bc0c-91c6807c134b" providerId="ADAL" clId="{994A4ADF-9978-425B-8B18-1C5A8ED589A4}" dt="2021-10-24T19:52:49.531" v="48" actId="2711"/>
        <pc:sldMkLst>
          <pc:docMk/>
          <pc:sldMk cId="2219809539" sldId="357"/>
        </pc:sldMkLst>
        <pc:spChg chg="mod">
          <ac:chgData name="JAIME SEBASTIAN RODRIGUEZ CAMARGO" userId="0854c84f-23dc-43f8-bc0c-91c6807c134b" providerId="ADAL" clId="{994A4ADF-9978-425B-8B18-1C5A8ED589A4}" dt="2021-10-24T19:52:49.531" v="48" actId="2711"/>
          <ac:spMkLst>
            <pc:docMk/>
            <pc:sldMk cId="2219809539" sldId="357"/>
            <ac:spMk id="11" creationId="{0C8EA543-8725-4D0A-8FD0-B3809094E899}"/>
          </ac:spMkLst>
        </pc:spChg>
        <pc:spChg chg="mod">
          <ac:chgData name="JAIME SEBASTIAN RODRIGUEZ CAMARGO" userId="0854c84f-23dc-43f8-bc0c-91c6807c134b" providerId="ADAL" clId="{994A4ADF-9978-425B-8B18-1C5A8ED589A4}" dt="2021-10-24T19:52:49.531" v="48" actId="2711"/>
          <ac:spMkLst>
            <pc:docMk/>
            <pc:sldMk cId="2219809539" sldId="357"/>
            <ac:spMk id="12" creationId="{AF925CD6-03E0-4A3B-8831-590AA737E88E}"/>
          </ac:spMkLst>
        </pc:spChg>
        <pc:spChg chg="mod">
          <ac:chgData name="JAIME SEBASTIAN RODRIGUEZ CAMARGO" userId="0854c84f-23dc-43f8-bc0c-91c6807c134b" providerId="ADAL" clId="{994A4ADF-9978-425B-8B18-1C5A8ED589A4}" dt="2021-10-24T19:52:49.531" v="48" actId="2711"/>
          <ac:spMkLst>
            <pc:docMk/>
            <pc:sldMk cId="2219809539" sldId="357"/>
            <ac:spMk id="14" creationId="{8CC672EC-23D8-420B-B913-C1EEB4FAE517}"/>
          </ac:spMkLst>
        </pc:spChg>
      </pc:sldChg>
      <pc:sldChg chg="ord">
        <pc:chgData name="JAIME SEBASTIAN RODRIGUEZ CAMARGO" userId="0854c84f-23dc-43f8-bc0c-91c6807c134b" providerId="ADAL" clId="{994A4ADF-9978-425B-8B18-1C5A8ED589A4}" dt="2021-10-24T19:43:34.401" v="0" actId="20578"/>
        <pc:sldMkLst>
          <pc:docMk/>
          <pc:sldMk cId="2450794722" sldId="358"/>
        </pc:sldMkLst>
      </pc:sldChg>
      <pc:sldChg chg="addSp delSp modSp mod ord">
        <pc:chgData name="JAIME SEBASTIAN RODRIGUEZ CAMARGO" userId="0854c84f-23dc-43f8-bc0c-91c6807c134b" providerId="ADAL" clId="{994A4ADF-9978-425B-8B18-1C5A8ED589A4}" dt="2021-10-26T04:31:13.286" v="159"/>
        <pc:sldMkLst>
          <pc:docMk/>
          <pc:sldMk cId="4116775836" sldId="359"/>
        </pc:sldMkLst>
        <pc:spChg chg="add mod">
          <ac:chgData name="JAIME SEBASTIAN RODRIGUEZ CAMARGO" userId="0854c84f-23dc-43f8-bc0c-91c6807c134b" providerId="ADAL" clId="{994A4ADF-9978-425B-8B18-1C5A8ED589A4}" dt="2021-10-24T19:44:55.969" v="12" actId="1076"/>
          <ac:spMkLst>
            <pc:docMk/>
            <pc:sldMk cId="4116775836" sldId="359"/>
            <ac:spMk id="6" creationId="{B9BF127D-6820-417F-8AE8-8C72D809AD45}"/>
          </ac:spMkLst>
        </pc:spChg>
        <pc:spChg chg="del mod">
          <ac:chgData name="JAIME SEBASTIAN RODRIGUEZ CAMARGO" userId="0854c84f-23dc-43f8-bc0c-91c6807c134b" providerId="ADAL" clId="{994A4ADF-9978-425B-8B18-1C5A8ED589A4}" dt="2021-10-24T19:44:23.426" v="5" actId="478"/>
          <ac:spMkLst>
            <pc:docMk/>
            <pc:sldMk cId="4116775836" sldId="359"/>
            <ac:spMk id="7" creationId="{520FE15D-1038-4D36-8274-0CF75E68BF27}"/>
          </ac:spMkLst>
        </pc:spChg>
        <pc:spChg chg="add mod">
          <ac:chgData name="JAIME SEBASTIAN RODRIGUEZ CAMARGO" userId="0854c84f-23dc-43f8-bc0c-91c6807c134b" providerId="ADAL" clId="{994A4ADF-9978-425B-8B18-1C5A8ED589A4}" dt="2021-10-26T00:12:48.497" v="114" actId="2711"/>
          <ac:spMkLst>
            <pc:docMk/>
            <pc:sldMk cId="4116775836" sldId="359"/>
            <ac:spMk id="8" creationId="{FE113630-E31C-42E2-A672-8C343D9CBA2E}"/>
          </ac:spMkLst>
        </pc:spChg>
        <pc:spChg chg="mod">
          <ac:chgData name="JAIME SEBASTIAN RODRIGUEZ CAMARGO" userId="0854c84f-23dc-43f8-bc0c-91c6807c134b" providerId="ADAL" clId="{994A4ADF-9978-425B-8B18-1C5A8ED589A4}" dt="2021-10-24T19:44:59.020" v="13" actId="1076"/>
          <ac:spMkLst>
            <pc:docMk/>
            <pc:sldMk cId="4116775836" sldId="359"/>
            <ac:spMk id="145" creationId="{00000000-0000-0000-0000-000000000000}"/>
          </ac:spMkLst>
        </pc:spChg>
        <pc:picChg chg="add mod">
          <ac:chgData name="JAIME SEBASTIAN RODRIGUEZ CAMARGO" userId="0854c84f-23dc-43f8-bc0c-91c6807c134b" providerId="ADAL" clId="{994A4ADF-9978-425B-8B18-1C5A8ED589A4}" dt="2021-10-24T19:45:16.772" v="23" actId="1038"/>
          <ac:picMkLst>
            <pc:docMk/>
            <pc:sldMk cId="4116775836" sldId="359"/>
            <ac:picMk id="5" creationId="{1B508BAE-7F45-466D-9D67-1910BDF959CF}"/>
          </ac:picMkLst>
        </pc:picChg>
      </pc:sldChg>
      <pc:sldChg chg="addSp delSp modSp mod">
        <pc:chgData name="JAIME SEBASTIAN RODRIGUEZ CAMARGO" userId="0854c84f-23dc-43f8-bc0c-91c6807c134b" providerId="ADAL" clId="{994A4ADF-9978-425B-8B18-1C5A8ED589A4}" dt="2021-10-24T19:59:40.549" v="105" actId="1076"/>
        <pc:sldMkLst>
          <pc:docMk/>
          <pc:sldMk cId="3786953072" sldId="360"/>
        </pc:sldMkLst>
        <pc:spChg chg="add mod">
          <ac:chgData name="JAIME SEBASTIAN RODRIGUEZ CAMARGO" userId="0854c84f-23dc-43f8-bc0c-91c6807c134b" providerId="ADAL" clId="{994A4ADF-9978-425B-8B18-1C5A8ED589A4}" dt="2021-10-24T19:59:35.561" v="102" actId="571"/>
          <ac:spMkLst>
            <pc:docMk/>
            <pc:sldMk cId="3786953072" sldId="360"/>
            <ac:spMk id="7" creationId="{B7B76838-A0DF-454A-A091-3310641FD81E}"/>
          </ac:spMkLst>
        </pc:spChg>
        <pc:picChg chg="del mod">
          <ac:chgData name="JAIME SEBASTIAN RODRIGUEZ CAMARGO" userId="0854c84f-23dc-43f8-bc0c-91c6807c134b" providerId="ADAL" clId="{994A4ADF-9978-425B-8B18-1C5A8ED589A4}" dt="2021-10-24T19:48:44.797" v="25" actId="478"/>
          <ac:picMkLst>
            <pc:docMk/>
            <pc:sldMk cId="3786953072" sldId="360"/>
            <ac:picMk id="3" creationId="{F0CA3630-79FF-4AE3-9A3B-4DB605AB8B26}"/>
          </ac:picMkLst>
        </pc:picChg>
        <pc:picChg chg="add del mod">
          <ac:chgData name="JAIME SEBASTIAN RODRIGUEZ CAMARGO" userId="0854c84f-23dc-43f8-bc0c-91c6807c134b" providerId="ADAL" clId="{994A4ADF-9978-425B-8B18-1C5A8ED589A4}" dt="2021-10-24T19:59:19.622" v="101" actId="478"/>
          <ac:picMkLst>
            <pc:docMk/>
            <pc:sldMk cId="3786953072" sldId="360"/>
            <ac:picMk id="6" creationId="{B1BC3CB2-C2DA-47C6-B54D-507FCCF8F06C}"/>
          </ac:picMkLst>
        </pc:picChg>
        <pc:picChg chg="add mod">
          <ac:chgData name="JAIME SEBASTIAN RODRIGUEZ CAMARGO" userId="0854c84f-23dc-43f8-bc0c-91c6807c134b" providerId="ADAL" clId="{994A4ADF-9978-425B-8B18-1C5A8ED589A4}" dt="2021-10-24T19:59:40.549" v="105" actId="1076"/>
          <ac:picMkLst>
            <pc:docMk/>
            <pc:sldMk cId="3786953072" sldId="360"/>
            <ac:picMk id="8" creationId="{3CAA9D2A-3589-4239-A071-DD4E38FCCE8C}"/>
          </ac:picMkLst>
        </pc:picChg>
      </pc:sldChg>
      <pc:sldChg chg="addSp delSp modSp mod ord">
        <pc:chgData name="JAIME SEBASTIAN RODRIGUEZ CAMARGO" userId="0854c84f-23dc-43f8-bc0c-91c6807c134b" providerId="ADAL" clId="{994A4ADF-9978-425B-8B18-1C5A8ED589A4}" dt="2021-10-26T00:14:28.278" v="123" actId="12"/>
        <pc:sldMkLst>
          <pc:docMk/>
          <pc:sldMk cId="3286384357" sldId="361"/>
        </pc:sldMkLst>
        <pc:spChg chg="del">
          <ac:chgData name="JAIME SEBASTIAN RODRIGUEZ CAMARGO" userId="0854c84f-23dc-43f8-bc0c-91c6807c134b" providerId="ADAL" clId="{994A4ADF-9978-425B-8B18-1C5A8ED589A4}" dt="2021-10-24T19:50:12.999" v="34" actId="478"/>
          <ac:spMkLst>
            <pc:docMk/>
            <pc:sldMk cId="3286384357" sldId="361"/>
            <ac:spMk id="7" creationId="{520FE15D-1038-4D36-8274-0CF75E68BF27}"/>
          </ac:spMkLst>
        </pc:spChg>
        <pc:spChg chg="add mod">
          <ac:chgData name="JAIME SEBASTIAN RODRIGUEZ CAMARGO" userId="0854c84f-23dc-43f8-bc0c-91c6807c134b" providerId="ADAL" clId="{994A4ADF-9978-425B-8B18-1C5A8ED589A4}" dt="2021-10-26T00:14:28.278" v="123" actId="12"/>
          <ac:spMkLst>
            <pc:docMk/>
            <pc:sldMk cId="3286384357" sldId="361"/>
            <ac:spMk id="8" creationId="{1667CA9C-6E9E-47E4-B463-725D75DFA98D}"/>
          </ac:spMkLst>
        </pc:spChg>
        <pc:spChg chg="add mod">
          <ac:chgData name="JAIME SEBASTIAN RODRIGUEZ CAMARGO" userId="0854c84f-23dc-43f8-bc0c-91c6807c134b" providerId="ADAL" clId="{994A4ADF-9978-425B-8B18-1C5A8ED589A4}" dt="2021-10-26T00:12:37.507" v="113" actId="14100"/>
          <ac:spMkLst>
            <pc:docMk/>
            <pc:sldMk cId="3286384357" sldId="361"/>
            <ac:spMk id="9" creationId="{28B00368-3FB8-43B8-9934-D6215B5C0F90}"/>
          </ac:spMkLst>
        </pc:spChg>
        <pc:spChg chg="mod">
          <ac:chgData name="JAIME SEBASTIAN RODRIGUEZ CAMARGO" userId="0854c84f-23dc-43f8-bc0c-91c6807c134b" providerId="ADAL" clId="{994A4ADF-9978-425B-8B18-1C5A8ED589A4}" dt="2021-10-24T19:50:24.390" v="38" actId="1076"/>
          <ac:spMkLst>
            <pc:docMk/>
            <pc:sldMk cId="3286384357" sldId="361"/>
            <ac:spMk id="145" creationId="{00000000-0000-0000-0000-000000000000}"/>
          </ac:spMkLst>
        </pc:spChg>
        <pc:picChg chg="add mod">
          <ac:chgData name="JAIME SEBASTIAN RODRIGUEZ CAMARGO" userId="0854c84f-23dc-43f8-bc0c-91c6807c134b" providerId="ADAL" clId="{994A4ADF-9978-425B-8B18-1C5A8ED589A4}" dt="2021-10-24T19:51:03.206" v="42" actId="1076"/>
          <ac:picMkLst>
            <pc:docMk/>
            <pc:sldMk cId="3286384357" sldId="361"/>
            <ac:picMk id="5" creationId="{731C8971-E361-4E80-AC67-533D943FAA18}"/>
          </ac:picMkLst>
        </pc:picChg>
        <pc:picChg chg="add mod">
          <ac:chgData name="JAIME SEBASTIAN RODRIGUEZ CAMARGO" userId="0854c84f-23dc-43f8-bc0c-91c6807c134b" providerId="ADAL" clId="{994A4ADF-9978-425B-8B18-1C5A8ED589A4}" dt="2021-10-24T19:51:00.063" v="41" actId="1076"/>
          <ac:picMkLst>
            <pc:docMk/>
            <pc:sldMk cId="3286384357" sldId="361"/>
            <ac:picMk id="6" creationId="{277F1375-72F0-4251-BECE-B57A4D08C888}"/>
          </ac:picMkLst>
        </pc:picChg>
      </pc:sldChg>
      <pc:sldChg chg="modSp mod">
        <pc:chgData name="JAIME SEBASTIAN RODRIGUEZ CAMARGO" userId="0854c84f-23dc-43f8-bc0c-91c6807c134b" providerId="ADAL" clId="{994A4ADF-9978-425B-8B18-1C5A8ED589A4}" dt="2021-10-26T00:14:13.242" v="119" actId="6549"/>
        <pc:sldMkLst>
          <pc:docMk/>
          <pc:sldMk cId="2930888521" sldId="363"/>
        </pc:sldMkLst>
        <pc:spChg chg="mod">
          <ac:chgData name="JAIME SEBASTIAN RODRIGUEZ CAMARGO" userId="0854c84f-23dc-43f8-bc0c-91c6807c134b" providerId="ADAL" clId="{994A4ADF-9978-425B-8B18-1C5A8ED589A4}" dt="2021-10-26T00:14:13.242" v="119" actId="6549"/>
          <ac:spMkLst>
            <pc:docMk/>
            <pc:sldMk cId="2930888521" sldId="363"/>
            <ac:spMk id="7" creationId="{520FE15D-1038-4D36-8274-0CF75E68BF27}"/>
          </ac:spMkLst>
        </pc:spChg>
      </pc:sldChg>
      <pc:sldChg chg="modSp mod">
        <pc:chgData name="JAIME SEBASTIAN RODRIGUEZ CAMARGO" userId="0854c84f-23dc-43f8-bc0c-91c6807c134b" providerId="ADAL" clId="{994A4ADF-9978-425B-8B18-1C5A8ED589A4}" dt="2021-10-26T00:15:03.787" v="128" actId="14100"/>
        <pc:sldMkLst>
          <pc:docMk/>
          <pc:sldMk cId="1030747391" sldId="365"/>
        </pc:sldMkLst>
        <pc:spChg chg="mod">
          <ac:chgData name="JAIME SEBASTIAN RODRIGUEZ CAMARGO" userId="0854c84f-23dc-43f8-bc0c-91c6807c134b" providerId="ADAL" clId="{994A4ADF-9978-425B-8B18-1C5A8ED589A4}" dt="2021-10-26T00:14:49.331" v="124" actId="2711"/>
          <ac:spMkLst>
            <pc:docMk/>
            <pc:sldMk cId="1030747391" sldId="365"/>
            <ac:spMk id="7" creationId="{520FE15D-1038-4D36-8274-0CF75E68BF27}"/>
          </ac:spMkLst>
        </pc:spChg>
        <pc:picChg chg="mod">
          <ac:chgData name="JAIME SEBASTIAN RODRIGUEZ CAMARGO" userId="0854c84f-23dc-43f8-bc0c-91c6807c134b" providerId="ADAL" clId="{994A4ADF-9978-425B-8B18-1C5A8ED589A4}" dt="2021-10-26T00:15:03.787" v="128" actId="14100"/>
          <ac:picMkLst>
            <pc:docMk/>
            <pc:sldMk cId="1030747391" sldId="365"/>
            <ac:picMk id="5" creationId="{B8D536C8-BD2E-407C-ADA6-A76A0AF60D01}"/>
          </ac:picMkLst>
        </pc:picChg>
        <pc:picChg chg="mod">
          <ac:chgData name="JAIME SEBASTIAN RODRIGUEZ CAMARGO" userId="0854c84f-23dc-43f8-bc0c-91c6807c134b" providerId="ADAL" clId="{994A4ADF-9978-425B-8B18-1C5A8ED589A4}" dt="2021-10-26T00:14:57.792" v="126" actId="1076"/>
          <ac:picMkLst>
            <pc:docMk/>
            <pc:sldMk cId="1030747391" sldId="365"/>
            <ac:picMk id="6" creationId="{A2335B7E-6E8D-409A-932C-2795AFA8F767}"/>
          </ac:picMkLst>
        </pc:picChg>
      </pc:sldChg>
      <pc:sldChg chg="modSp mod">
        <pc:chgData name="JAIME SEBASTIAN RODRIGUEZ CAMARGO" userId="0854c84f-23dc-43f8-bc0c-91c6807c134b" providerId="ADAL" clId="{994A4ADF-9978-425B-8B18-1C5A8ED589A4}" dt="2021-10-26T00:14:01.158" v="116" actId="12"/>
        <pc:sldMkLst>
          <pc:docMk/>
          <pc:sldMk cId="1202159785" sldId="366"/>
        </pc:sldMkLst>
        <pc:spChg chg="mod">
          <ac:chgData name="JAIME SEBASTIAN RODRIGUEZ CAMARGO" userId="0854c84f-23dc-43f8-bc0c-91c6807c134b" providerId="ADAL" clId="{994A4ADF-9978-425B-8B18-1C5A8ED589A4}" dt="2021-10-26T00:14:01.158" v="116" actId="12"/>
          <ac:spMkLst>
            <pc:docMk/>
            <pc:sldMk cId="1202159785" sldId="366"/>
            <ac:spMk id="7" creationId="{520FE15D-1038-4D36-8274-0CF75E68BF27}"/>
          </ac:spMkLst>
        </pc:spChg>
      </pc:sldChg>
      <pc:sldChg chg="modSp mod">
        <pc:chgData name="JAIME SEBASTIAN RODRIGUEZ CAMARGO" userId="0854c84f-23dc-43f8-bc0c-91c6807c134b" providerId="ADAL" clId="{994A4ADF-9978-425B-8B18-1C5A8ED589A4}" dt="2021-10-26T00:15:34.218" v="136" actId="404"/>
        <pc:sldMkLst>
          <pc:docMk/>
          <pc:sldMk cId="2587769463" sldId="367"/>
        </pc:sldMkLst>
        <pc:spChg chg="mod">
          <ac:chgData name="JAIME SEBASTIAN RODRIGUEZ CAMARGO" userId="0854c84f-23dc-43f8-bc0c-91c6807c134b" providerId="ADAL" clId="{994A4ADF-9978-425B-8B18-1C5A8ED589A4}" dt="2021-10-26T00:15:34.218" v="136" actId="404"/>
          <ac:spMkLst>
            <pc:docMk/>
            <pc:sldMk cId="2587769463" sldId="367"/>
            <ac:spMk id="7" creationId="{520FE15D-1038-4D36-8274-0CF75E68BF27}"/>
          </ac:spMkLst>
        </pc:spChg>
        <pc:picChg chg="mod">
          <ac:chgData name="JAIME SEBASTIAN RODRIGUEZ CAMARGO" userId="0854c84f-23dc-43f8-bc0c-91c6807c134b" providerId="ADAL" clId="{994A4ADF-9978-425B-8B18-1C5A8ED589A4}" dt="2021-10-26T00:15:11.119" v="130" actId="1076"/>
          <ac:picMkLst>
            <pc:docMk/>
            <pc:sldMk cId="2587769463" sldId="367"/>
            <ac:picMk id="8" creationId="{5E4336AD-2286-4041-90A1-AC37FE5D8FF5}"/>
          </ac:picMkLst>
        </pc:picChg>
      </pc:sldChg>
      <pc:sldChg chg="modSp mod">
        <pc:chgData name="JAIME SEBASTIAN RODRIGUEZ CAMARGO" userId="0854c84f-23dc-43f8-bc0c-91c6807c134b" providerId="ADAL" clId="{994A4ADF-9978-425B-8B18-1C5A8ED589A4}" dt="2021-10-26T00:18:38.668" v="148" actId="20577"/>
        <pc:sldMkLst>
          <pc:docMk/>
          <pc:sldMk cId="2323231098" sldId="368"/>
        </pc:sldMkLst>
        <pc:spChg chg="mod">
          <ac:chgData name="JAIME SEBASTIAN RODRIGUEZ CAMARGO" userId="0854c84f-23dc-43f8-bc0c-91c6807c134b" providerId="ADAL" clId="{994A4ADF-9978-425B-8B18-1C5A8ED589A4}" dt="2021-10-26T00:18:38.668" v="148" actId="20577"/>
          <ac:spMkLst>
            <pc:docMk/>
            <pc:sldMk cId="2323231098" sldId="368"/>
            <ac:spMk id="17" creationId="{C7EDCDFC-C54D-4BA1-927E-DACF0CDB5C5E}"/>
          </ac:spMkLst>
        </pc:spChg>
      </pc:sldChg>
    </pc:docChg>
  </pc:docChgLst>
  <pc:docChgLst>
    <pc:chgData name="Christian Fernando Rodriguez rodriguez" userId="S::rodriguezchristianf@javeriana.edu.co::56fe732a-6844-4e35-bef5-b105bc80c551" providerId="AD" clId="Web-{99384BE3-3E37-4A22-B365-5EB515E91D7D}"/>
    <pc:docChg chg="modSld">
      <pc:chgData name="Christian Fernando Rodriguez rodriguez" userId="S::rodriguezchristianf@javeriana.edu.co::56fe732a-6844-4e35-bef5-b105bc80c551" providerId="AD" clId="Web-{99384BE3-3E37-4A22-B365-5EB515E91D7D}" dt="2021-10-26T04:28:52.707" v="27" actId="20577"/>
      <pc:docMkLst>
        <pc:docMk/>
      </pc:docMkLst>
      <pc:sldChg chg="modSp">
        <pc:chgData name="Christian Fernando Rodriguez rodriguez" userId="S::rodriguezchristianf@javeriana.edu.co::56fe732a-6844-4e35-bef5-b105bc80c551" providerId="AD" clId="Web-{99384BE3-3E37-4A22-B365-5EB515E91D7D}" dt="2021-10-26T04:28:52.707" v="27" actId="20577"/>
        <pc:sldMkLst>
          <pc:docMk/>
          <pc:sldMk cId="2559069538" sldId="342"/>
        </pc:sldMkLst>
        <pc:spChg chg="mod">
          <ac:chgData name="Christian Fernando Rodriguez rodriguez" userId="S::rodriguezchristianf@javeriana.edu.co::56fe732a-6844-4e35-bef5-b105bc80c551" providerId="AD" clId="Web-{99384BE3-3E37-4A22-B365-5EB515E91D7D}" dt="2021-10-26T04:28:52.707" v="27" actId="20577"/>
          <ac:spMkLst>
            <pc:docMk/>
            <pc:sldMk cId="2559069538" sldId="342"/>
            <ac:spMk id="11" creationId="{CF3132B2-26A7-428B-8B76-0FD3DDEACAEB}"/>
          </ac:spMkLst>
        </pc:spChg>
      </pc:sldChg>
    </pc:docChg>
  </pc:docChgLst>
  <pc:docChgLst>
    <pc:chgData name="iran samir percia velasquez" userId="S::ispercia@javeriana.edu.co::b1231e0a-6053-4829-80ab-56a37d8f495f" providerId="AD" clId="Web-{7F0D9E0C-331C-4B09-AFC1-06F5A4ECD3E3}"/>
    <pc:docChg chg="modSld">
      <pc:chgData name="iran samir percia velasquez" userId="S::ispercia@javeriana.edu.co::b1231e0a-6053-4829-80ab-56a37d8f495f" providerId="AD" clId="Web-{7F0D9E0C-331C-4B09-AFC1-06F5A4ECD3E3}" dt="2021-09-22T01:41:07.905" v="2" actId="20577"/>
      <pc:docMkLst>
        <pc:docMk/>
      </pc:docMkLst>
      <pc:sldChg chg="modSp">
        <pc:chgData name="iran samir percia velasquez" userId="S::ispercia@javeriana.edu.co::b1231e0a-6053-4829-80ab-56a37d8f495f" providerId="AD" clId="Web-{7F0D9E0C-331C-4B09-AFC1-06F5A4ECD3E3}" dt="2021-09-22T01:41:07.905" v="2" actId="20577"/>
        <pc:sldMkLst>
          <pc:docMk/>
          <pc:sldMk cId="0" sldId="256"/>
        </pc:sldMkLst>
        <pc:spChg chg="mod">
          <ac:chgData name="iran samir percia velasquez" userId="S::ispercia@javeriana.edu.co::b1231e0a-6053-4829-80ab-56a37d8f495f" providerId="AD" clId="Web-{7F0D9E0C-331C-4B09-AFC1-06F5A4ECD3E3}" dt="2021-09-22T01:41:07.905" v="2" actId="20577"/>
          <ac:spMkLst>
            <pc:docMk/>
            <pc:sldMk cId="0" sldId="256"/>
            <ac:spMk id="4" creationId="{00000000-0000-0000-0000-000000000000}"/>
          </ac:spMkLst>
        </pc:spChg>
      </pc:sldChg>
    </pc:docChg>
  </pc:docChgLst>
  <pc:docChgLst>
    <pc:chgData name="Marlon Jaramillo Zapata" userId="S::marlon.jaramillo@javeriana.edu.co::551b145c-01ba-4e34-aca4-4e8578bd48d3" providerId="AD" clId="Web-{68DA1FC4-EE20-41FB-A756-DE2ADC5D4E69}"/>
    <pc:docChg chg="modSld">
      <pc:chgData name="Marlon Jaramillo Zapata" userId="S::marlon.jaramillo@javeriana.edu.co::551b145c-01ba-4e34-aca4-4e8578bd48d3" providerId="AD" clId="Web-{68DA1FC4-EE20-41FB-A756-DE2ADC5D4E69}" dt="2021-09-21T01:50:34.231" v="99" actId="20577"/>
      <pc:docMkLst>
        <pc:docMk/>
      </pc:docMkLst>
      <pc:sldChg chg="modSp">
        <pc:chgData name="Marlon Jaramillo Zapata" userId="S::marlon.jaramillo@javeriana.edu.co::551b145c-01ba-4e34-aca4-4e8578bd48d3" providerId="AD" clId="Web-{68DA1FC4-EE20-41FB-A756-DE2ADC5D4E69}" dt="2021-09-21T01:50:34.231" v="99" actId="20577"/>
        <pc:sldMkLst>
          <pc:docMk/>
          <pc:sldMk cId="3572982417" sldId="321"/>
        </pc:sldMkLst>
        <pc:spChg chg="mod">
          <ac:chgData name="Marlon Jaramillo Zapata" userId="S::marlon.jaramillo@javeriana.edu.co::551b145c-01ba-4e34-aca4-4e8578bd48d3" providerId="AD" clId="Web-{68DA1FC4-EE20-41FB-A756-DE2ADC5D4E69}" dt="2021-09-21T01:50:34.231" v="99" actId="20577"/>
          <ac:spMkLst>
            <pc:docMk/>
            <pc:sldMk cId="3572982417" sldId="321"/>
            <ac:spMk id="2" creationId="{00000000-0000-0000-0000-000000000000}"/>
          </ac:spMkLst>
        </pc:spChg>
        <pc:spChg chg="mod">
          <ac:chgData name="Marlon Jaramillo Zapata" userId="S::marlon.jaramillo@javeriana.edu.co::551b145c-01ba-4e34-aca4-4e8578bd48d3" providerId="AD" clId="Web-{68DA1FC4-EE20-41FB-A756-DE2ADC5D4E69}" dt="2021-09-21T01:44:52.566" v="17" actId="20577"/>
          <ac:spMkLst>
            <pc:docMk/>
            <pc:sldMk cId="3572982417" sldId="321"/>
            <ac:spMk id="11" creationId="{00000000-0000-0000-0000-000000000000}"/>
          </ac:spMkLst>
        </pc:spChg>
      </pc:sldChg>
    </pc:docChg>
  </pc:docChgLst>
  <pc:docChgLst>
    <pc:chgData name="Christian Fernando Rodriguez rodriguez" userId="S::rodriguezchristianf@javeriana.edu.co::56fe732a-6844-4e35-bef5-b105bc80c551" providerId="AD" clId="Web-{07BE547C-023E-4071-A795-AD7B3CDF4366}"/>
    <pc:docChg chg="modSld">
      <pc:chgData name="Christian Fernando Rodriguez rodriguez" userId="S::rodriguezchristianf@javeriana.edu.co::56fe732a-6844-4e35-bef5-b105bc80c551" providerId="AD" clId="Web-{07BE547C-023E-4071-A795-AD7B3CDF4366}" dt="2021-10-24T18:03:05.763" v="1008" actId="14100"/>
      <pc:docMkLst>
        <pc:docMk/>
      </pc:docMkLst>
      <pc:sldChg chg="modSp">
        <pc:chgData name="Christian Fernando Rodriguez rodriguez" userId="S::rodriguezchristianf@javeriana.edu.co::56fe732a-6844-4e35-bef5-b105bc80c551" providerId="AD" clId="Web-{07BE547C-023E-4071-A795-AD7B3CDF4366}" dt="2021-10-24T18:03:05.763" v="1008" actId="14100"/>
        <pc:sldMkLst>
          <pc:docMk/>
          <pc:sldMk cId="1235169262" sldId="318"/>
        </pc:sldMkLst>
        <pc:spChg chg="mod">
          <ac:chgData name="Christian Fernando Rodriguez rodriguez" userId="S::rodriguezchristianf@javeriana.edu.co::56fe732a-6844-4e35-bef5-b105bc80c551" providerId="AD" clId="Web-{07BE547C-023E-4071-A795-AD7B3CDF4366}" dt="2021-10-24T18:03:05.763" v="1008" actId="14100"/>
          <ac:spMkLst>
            <pc:docMk/>
            <pc:sldMk cId="1235169262" sldId="318"/>
            <ac:spMk id="27" creationId="{5684D63A-8205-4271-ACBA-5FFC39846ABC}"/>
          </ac:spMkLst>
        </pc:spChg>
        <pc:spChg chg="mod">
          <ac:chgData name="Christian Fernando Rodriguez rodriguez" userId="S::rodriguezchristianf@javeriana.edu.co::56fe732a-6844-4e35-bef5-b105bc80c551" providerId="AD" clId="Web-{07BE547C-023E-4071-A795-AD7B3CDF4366}" dt="2021-10-24T18:02:43.950" v="1002" actId="1076"/>
          <ac:spMkLst>
            <pc:docMk/>
            <pc:sldMk cId="1235169262" sldId="318"/>
            <ac:spMk id="268" creationId="{00000000-0000-0000-0000-000000000000}"/>
          </ac:spMkLst>
        </pc:spChg>
      </pc:sldChg>
      <pc:sldChg chg="addSp delSp modSp">
        <pc:chgData name="Christian Fernando Rodriguez rodriguez" userId="S::rodriguezchristianf@javeriana.edu.co::56fe732a-6844-4e35-bef5-b105bc80c551" providerId="AD" clId="Web-{07BE547C-023E-4071-A795-AD7B3CDF4366}" dt="2021-10-24T17:52:27.609" v="910" actId="1076"/>
        <pc:sldMkLst>
          <pc:docMk/>
          <pc:sldMk cId="2559069538" sldId="342"/>
        </pc:sldMkLst>
        <pc:spChg chg="mod">
          <ac:chgData name="Christian Fernando Rodriguez rodriguez" userId="S::rodriguezchristianf@javeriana.edu.co::56fe732a-6844-4e35-bef5-b105bc80c551" providerId="AD" clId="Web-{07BE547C-023E-4071-A795-AD7B3CDF4366}" dt="2021-10-24T17:41:33.141" v="315" actId="20577"/>
          <ac:spMkLst>
            <pc:docMk/>
            <pc:sldMk cId="2559069538" sldId="342"/>
            <ac:spMk id="4" creationId="{ADCD3D88-D4CF-4A40-A95D-AC62112DFDBC}"/>
          </ac:spMkLst>
        </pc:spChg>
        <pc:spChg chg="add mod">
          <ac:chgData name="Christian Fernando Rodriguez rodriguez" userId="S::rodriguezchristianf@javeriana.edu.co::56fe732a-6844-4e35-bef5-b105bc80c551" providerId="AD" clId="Web-{07BE547C-023E-4071-A795-AD7B3CDF4366}" dt="2021-10-24T17:52:23.578" v="909" actId="1076"/>
          <ac:spMkLst>
            <pc:docMk/>
            <pc:sldMk cId="2559069538" sldId="342"/>
            <ac:spMk id="6" creationId="{394F9EE3-F265-4C9B-955E-6E8F431914C0}"/>
          </ac:spMkLst>
        </pc:spChg>
        <pc:spChg chg="mod">
          <ac:chgData name="Christian Fernando Rodriguez rodriguez" userId="S::rodriguezchristianf@javeriana.edu.co::56fe732a-6844-4e35-bef5-b105bc80c551" providerId="AD" clId="Web-{07BE547C-023E-4071-A795-AD7B3CDF4366}" dt="2021-10-24T17:42:13.157" v="340" actId="20577"/>
          <ac:spMkLst>
            <pc:docMk/>
            <pc:sldMk cId="2559069538" sldId="342"/>
            <ac:spMk id="7" creationId="{520FE15D-1038-4D36-8274-0CF75E68BF27}"/>
          </ac:spMkLst>
        </pc:spChg>
        <pc:spChg chg="add del">
          <ac:chgData name="Christian Fernando Rodriguez rodriguez" userId="S::rodriguezchristianf@javeriana.edu.co::56fe732a-6844-4e35-bef5-b105bc80c551" providerId="AD" clId="Web-{07BE547C-023E-4071-A795-AD7B3CDF4366}" dt="2021-10-24T17:49:56.466" v="786"/>
          <ac:spMkLst>
            <pc:docMk/>
            <pc:sldMk cId="2559069538" sldId="342"/>
            <ac:spMk id="8" creationId="{0CE0930C-0F98-44B7-AA2D-703E2B02231D}"/>
          </ac:spMkLst>
        </pc:spChg>
        <pc:spChg chg="add mod">
          <ac:chgData name="Christian Fernando Rodriguez rodriguez" userId="S::rodriguezchristianf@javeriana.edu.co::56fe732a-6844-4e35-bef5-b105bc80c551" providerId="AD" clId="Web-{07BE547C-023E-4071-A795-AD7B3CDF4366}" dt="2021-10-24T17:41:27.594" v="312" actId="20577"/>
          <ac:spMkLst>
            <pc:docMk/>
            <pc:sldMk cId="2559069538" sldId="342"/>
            <ac:spMk id="9" creationId="{7C97423A-924C-4336-BE60-5CCC61763CB4}"/>
          </ac:spMkLst>
        </pc:spChg>
        <pc:spChg chg="add mod">
          <ac:chgData name="Christian Fernando Rodriguez rodriguez" userId="S::rodriguezchristianf@javeriana.edu.co::56fe732a-6844-4e35-bef5-b105bc80c551" providerId="AD" clId="Web-{07BE547C-023E-4071-A795-AD7B3CDF4366}" dt="2021-10-24T17:52:18.922" v="908" actId="20577"/>
          <ac:spMkLst>
            <pc:docMk/>
            <pc:sldMk cId="2559069538" sldId="342"/>
            <ac:spMk id="11" creationId="{CF3132B2-26A7-428B-8B76-0FD3DDEACAEB}"/>
          </ac:spMkLst>
        </pc:spChg>
        <pc:spChg chg="add mod">
          <ac:chgData name="Christian Fernando Rodriguez rodriguez" userId="S::rodriguezchristianf@javeriana.edu.co::56fe732a-6844-4e35-bef5-b105bc80c551" providerId="AD" clId="Web-{07BE547C-023E-4071-A795-AD7B3CDF4366}" dt="2021-10-24T17:52:27.609" v="910" actId="1076"/>
          <ac:spMkLst>
            <pc:docMk/>
            <pc:sldMk cId="2559069538" sldId="342"/>
            <ac:spMk id="13" creationId="{2EE961A0-06E6-4607-918F-090E6F8214B1}"/>
          </ac:spMkLst>
        </pc:spChg>
        <pc:picChg chg="del">
          <ac:chgData name="Christian Fernando Rodriguez rodriguez" userId="S::rodriguezchristianf@javeriana.edu.co::56fe732a-6844-4e35-bef5-b105bc80c551" providerId="AD" clId="Web-{07BE547C-023E-4071-A795-AD7B3CDF4366}" dt="2021-10-24T17:31:36.561" v="15"/>
          <ac:picMkLst>
            <pc:docMk/>
            <pc:sldMk cId="2559069538" sldId="342"/>
            <ac:picMk id="2" creationId="{F46F6FE0-34B9-4813-BF09-F329713292E5}"/>
          </ac:picMkLst>
        </pc:picChg>
        <pc:picChg chg="mod">
          <ac:chgData name="Christian Fernando Rodriguez rodriguez" userId="S::rodriguezchristianf@javeriana.edu.co::56fe732a-6844-4e35-bef5-b105bc80c551" providerId="AD" clId="Web-{07BE547C-023E-4071-A795-AD7B3CDF4366}" dt="2021-10-24T17:38:19.381" v="219" actId="1076"/>
          <ac:picMkLst>
            <pc:docMk/>
            <pc:sldMk cId="2559069538" sldId="342"/>
            <ac:picMk id="3" creationId="{53CF9C1D-AE98-4C9B-A4E6-912FA054053A}"/>
          </ac:picMkLst>
        </pc:picChg>
        <pc:picChg chg="add mod">
          <ac:chgData name="Christian Fernando Rodriguez rodriguez" userId="S::rodriguezchristianf@javeriana.edu.co::56fe732a-6844-4e35-bef5-b105bc80c551" providerId="AD" clId="Web-{07BE547C-023E-4071-A795-AD7B3CDF4366}" dt="2021-10-24T17:41:04.672" v="305" actId="1076"/>
          <ac:picMkLst>
            <pc:docMk/>
            <pc:sldMk cId="2559069538" sldId="342"/>
            <ac:picMk id="5" creationId="{32AB4D7F-A71E-4D4C-B025-D5EB916CC96F}"/>
          </ac:picMkLst>
        </pc:picChg>
      </pc:sldChg>
    </pc:docChg>
  </pc:docChgLst>
  <pc:docChgLst>
    <pc:chgData name="Miguel Angel" userId="c74af578-709a-4d20-84c6-fcfd547d76d4" providerId="ADAL" clId="{2D56E1B4-2A9E-4ECD-A569-1E3476C8B70A}"/>
    <pc:docChg chg="undo custSel addSld delSld modSld">
      <pc:chgData name="Miguel Angel" userId="c74af578-709a-4d20-84c6-fcfd547d76d4" providerId="ADAL" clId="{2D56E1B4-2A9E-4ECD-A569-1E3476C8B70A}" dt="2021-10-26T04:43:42.398" v="3620" actId="20577"/>
      <pc:docMkLst>
        <pc:docMk/>
      </pc:docMkLst>
      <pc:sldChg chg="modSp mod">
        <pc:chgData name="Miguel Angel" userId="c74af578-709a-4d20-84c6-fcfd547d76d4" providerId="ADAL" clId="{2D56E1B4-2A9E-4ECD-A569-1E3476C8B70A}" dt="2021-10-26T04:34:03.014" v="3613" actId="1076"/>
        <pc:sldMkLst>
          <pc:docMk/>
          <pc:sldMk cId="0" sldId="258"/>
        </pc:sldMkLst>
        <pc:spChg chg="mod">
          <ac:chgData name="Miguel Angel" userId="c74af578-709a-4d20-84c6-fcfd547d76d4" providerId="ADAL" clId="{2D56E1B4-2A9E-4ECD-A569-1E3476C8B70A}" dt="2021-10-26T04:34:03.014" v="3613" actId="1076"/>
          <ac:spMkLst>
            <pc:docMk/>
            <pc:sldMk cId="0" sldId="258"/>
            <ac:spMk id="126" creationId="{00000000-0000-0000-0000-000000000000}"/>
          </ac:spMkLst>
        </pc:spChg>
      </pc:sldChg>
      <pc:sldChg chg="modSp mod">
        <pc:chgData name="Miguel Angel" userId="c74af578-709a-4d20-84c6-fcfd547d76d4" providerId="ADAL" clId="{2D56E1B4-2A9E-4ECD-A569-1E3476C8B70A}" dt="2021-10-25T00:53:47.990" v="160" actId="20577"/>
        <pc:sldMkLst>
          <pc:docMk/>
          <pc:sldMk cId="0" sldId="271"/>
        </pc:sldMkLst>
        <pc:spChg chg="mod">
          <ac:chgData name="Miguel Angel" userId="c74af578-709a-4d20-84c6-fcfd547d76d4" providerId="ADAL" clId="{2D56E1B4-2A9E-4ECD-A569-1E3476C8B70A}" dt="2021-10-25T00:53:47.990" v="160" actId="20577"/>
          <ac:spMkLst>
            <pc:docMk/>
            <pc:sldMk cId="0" sldId="271"/>
            <ac:spMk id="23" creationId="{00000000-0000-0000-0000-000000000000}"/>
          </ac:spMkLst>
        </pc:spChg>
        <pc:spChg chg="mod">
          <ac:chgData name="Miguel Angel" userId="c74af578-709a-4d20-84c6-fcfd547d76d4" providerId="ADAL" clId="{2D56E1B4-2A9E-4ECD-A569-1E3476C8B70A}" dt="2021-10-25T00:46:19.020" v="102" actId="20577"/>
          <ac:spMkLst>
            <pc:docMk/>
            <pc:sldMk cId="0" sldId="271"/>
            <ac:spMk id="24" creationId="{00000000-0000-0000-0000-000000000000}"/>
          </ac:spMkLst>
        </pc:spChg>
      </pc:sldChg>
      <pc:sldChg chg="addSp delSp modSp mod">
        <pc:chgData name="Miguel Angel" userId="c74af578-709a-4d20-84c6-fcfd547d76d4" providerId="ADAL" clId="{2D56E1B4-2A9E-4ECD-A569-1E3476C8B70A}" dt="2021-10-26T04:29:08.793" v="3596" actId="20577"/>
        <pc:sldMkLst>
          <pc:docMk/>
          <pc:sldMk cId="0" sldId="274"/>
        </pc:sldMkLst>
        <pc:spChg chg="mod">
          <ac:chgData name="Miguel Angel" userId="c74af578-709a-4d20-84c6-fcfd547d76d4" providerId="ADAL" clId="{2D56E1B4-2A9E-4ECD-A569-1E3476C8B70A}" dt="2021-10-26T04:29:08.793" v="3596" actId="20577"/>
          <ac:spMkLst>
            <pc:docMk/>
            <pc:sldMk cId="0" sldId="274"/>
            <ac:spMk id="5" creationId="{83C9ED51-5E2F-4C15-BF44-A95BE29DD249}"/>
          </ac:spMkLst>
        </pc:spChg>
        <pc:spChg chg="mod">
          <ac:chgData name="Miguel Angel" userId="c74af578-709a-4d20-84c6-fcfd547d76d4" providerId="ADAL" clId="{2D56E1B4-2A9E-4ECD-A569-1E3476C8B70A}" dt="2021-10-25T03:08:12.097" v="2696" actId="1076"/>
          <ac:spMkLst>
            <pc:docMk/>
            <pc:sldMk cId="0" sldId="274"/>
            <ac:spMk id="6" creationId="{C94C82CB-3918-4369-9D6A-1D1B8695BC13}"/>
          </ac:spMkLst>
        </pc:spChg>
        <pc:spChg chg="mod">
          <ac:chgData name="Miguel Angel" userId="c74af578-709a-4d20-84c6-fcfd547d76d4" providerId="ADAL" clId="{2D56E1B4-2A9E-4ECD-A569-1E3476C8B70A}" dt="2021-10-25T03:05:10.399" v="2534" actId="20577"/>
          <ac:spMkLst>
            <pc:docMk/>
            <pc:sldMk cId="0" sldId="274"/>
            <ac:spMk id="8" creationId="{67B116EF-945C-40D6-BC5B-6EB8CA2EE46B}"/>
          </ac:spMkLst>
        </pc:spChg>
        <pc:spChg chg="mod">
          <ac:chgData name="Miguel Angel" userId="c74af578-709a-4d20-84c6-fcfd547d76d4" providerId="ADAL" clId="{2D56E1B4-2A9E-4ECD-A569-1E3476C8B70A}" dt="2021-10-25T03:07:43.764" v="2694" actId="20577"/>
          <ac:spMkLst>
            <pc:docMk/>
            <pc:sldMk cId="0" sldId="274"/>
            <ac:spMk id="284" creationId="{00000000-0000-0000-0000-000000000000}"/>
          </ac:spMkLst>
        </pc:spChg>
        <pc:picChg chg="del">
          <ac:chgData name="Miguel Angel" userId="c74af578-709a-4d20-84c6-fcfd547d76d4" providerId="ADAL" clId="{2D56E1B4-2A9E-4ECD-A569-1E3476C8B70A}" dt="2021-10-25T03:06:32.396" v="2538" actId="478"/>
          <ac:picMkLst>
            <pc:docMk/>
            <pc:sldMk cId="0" sldId="274"/>
            <ac:picMk id="3" creationId="{5A64E4E5-EB7C-49B0-93B2-2286B495B3DB}"/>
          </ac:picMkLst>
        </pc:picChg>
        <pc:picChg chg="del">
          <ac:chgData name="Miguel Angel" userId="c74af578-709a-4d20-84c6-fcfd547d76d4" providerId="ADAL" clId="{2D56E1B4-2A9E-4ECD-A569-1E3476C8B70A}" dt="2021-10-25T03:06:34.137" v="2539" actId="478"/>
          <ac:picMkLst>
            <pc:docMk/>
            <pc:sldMk cId="0" sldId="274"/>
            <ac:picMk id="4" creationId="{2EDD11B8-46EC-4BB7-B30B-B3079547A580}"/>
          </ac:picMkLst>
        </pc:picChg>
        <pc:picChg chg="add mod">
          <ac:chgData name="Miguel Angel" userId="c74af578-709a-4d20-84c6-fcfd547d76d4" providerId="ADAL" clId="{2D56E1B4-2A9E-4ECD-A569-1E3476C8B70A}" dt="2021-10-26T04:29:04.132" v="3595" actId="1076"/>
          <ac:picMkLst>
            <pc:docMk/>
            <pc:sldMk cId="0" sldId="274"/>
            <ac:picMk id="7" creationId="{907F06EF-5E89-4407-9E99-31C759E403C9}"/>
          </ac:picMkLst>
        </pc:picChg>
      </pc:sldChg>
      <pc:sldChg chg="addSp delSp modSp mod">
        <pc:chgData name="Miguel Angel" userId="c74af578-709a-4d20-84c6-fcfd547d76d4" providerId="ADAL" clId="{2D56E1B4-2A9E-4ECD-A569-1E3476C8B70A}" dt="2021-10-26T04:27:25.066" v="3592" actId="20577"/>
        <pc:sldMkLst>
          <pc:docMk/>
          <pc:sldMk cId="0" sldId="276"/>
        </pc:sldMkLst>
        <pc:spChg chg="mod">
          <ac:chgData name="Miguel Angel" userId="c74af578-709a-4d20-84c6-fcfd547d76d4" providerId="ADAL" clId="{2D56E1B4-2A9E-4ECD-A569-1E3476C8B70A}" dt="2021-10-26T04:26:16.397" v="3570" actId="1076"/>
          <ac:spMkLst>
            <pc:docMk/>
            <pc:sldMk cId="0" sldId="276"/>
            <ac:spMk id="3" creationId="{824B0901-75BD-4AF5-8EB8-C017E08C0BFC}"/>
          </ac:spMkLst>
        </pc:spChg>
        <pc:spChg chg="mod">
          <ac:chgData name="Miguel Angel" userId="c74af578-709a-4d20-84c6-fcfd547d76d4" providerId="ADAL" clId="{2D56E1B4-2A9E-4ECD-A569-1E3476C8B70A}" dt="2021-10-26T04:27:25.066" v="3592" actId="20577"/>
          <ac:spMkLst>
            <pc:docMk/>
            <pc:sldMk cId="0" sldId="276"/>
            <ac:spMk id="5" creationId="{1E3DDA04-BEFE-4522-A297-CB5A42EE30A3}"/>
          </ac:spMkLst>
        </pc:spChg>
        <pc:graphicFrameChg chg="add del mod">
          <ac:chgData name="Miguel Angel" userId="c74af578-709a-4d20-84c6-fcfd547d76d4" providerId="ADAL" clId="{2D56E1B4-2A9E-4ECD-A569-1E3476C8B70A}" dt="2021-10-26T04:26:26.604" v="3572"/>
          <ac:graphicFrameMkLst>
            <pc:docMk/>
            <pc:sldMk cId="0" sldId="276"/>
            <ac:graphicFrameMk id="4" creationId="{8662A1F4-F73D-438E-BD87-2CBDE511341B}"/>
          </ac:graphicFrameMkLst>
        </pc:graphicFrameChg>
        <pc:graphicFrameChg chg="del mod modGraphic">
          <ac:chgData name="Miguel Angel" userId="c74af578-709a-4d20-84c6-fcfd547d76d4" providerId="ADAL" clId="{2D56E1B4-2A9E-4ECD-A569-1E3476C8B70A}" dt="2021-10-26T04:26:53.161" v="3581" actId="478"/>
          <ac:graphicFrameMkLst>
            <pc:docMk/>
            <pc:sldMk cId="0" sldId="276"/>
            <ac:graphicFrameMk id="16" creationId="{E8487ED7-7A93-4176-A09D-378C347EDBE3}"/>
          </ac:graphicFrameMkLst>
        </pc:graphicFrameChg>
        <pc:picChg chg="del">
          <ac:chgData name="Miguel Angel" userId="c74af578-709a-4d20-84c6-fcfd547d76d4" providerId="ADAL" clId="{2D56E1B4-2A9E-4ECD-A569-1E3476C8B70A}" dt="2021-10-25T02:59:08.250" v="1679" actId="478"/>
          <ac:picMkLst>
            <pc:docMk/>
            <pc:sldMk cId="0" sldId="276"/>
            <ac:picMk id="2" creationId="{BFB08221-5452-4878-B7F7-63A3ABA0B7CE}"/>
          </ac:picMkLst>
        </pc:picChg>
        <pc:picChg chg="add del mod">
          <ac:chgData name="Miguel Angel" userId="c74af578-709a-4d20-84c6-fcfd547d76d4" providerId="ADAL" clId="{2D56E1B4-2A9E-4ECD-A569-1E3476C8B70A}" dt="2021-10-26T04:26:56.425" v="3582" actId="478"/>
          <ac:picMkLst>
            <pc:docMk/>
            <pc:sldMk cId="0" sldId="276"/>
            <ac:picMk id="6" creationId="{A5B1590B-CAC3-4793-98EB-22F3F93B2FFA}"/>
          </ac:picMkLst>
        </pc:picChg>
        <pc:picChg chg="add mod">
          <ac:chgData name="Miguel Angel" userId="c74af578-709a-4d20-84c6-fcfd547d76d4" providerId="ADAL" clId="{2D56E1B4-2A9E-4ECD-A569-1E3476C8B70A}" dt="2021-10-26T04:27:05.942" v="3584" actId="1076"/>
          <ac:picMkLst>
            <pc:docMk/>
            <pc:sldMk cId="0" sldId="276"/>
            <ac:picMk id="7" creationId="{90B085D1-13BA-4229-8140-DFE06DF9D7B0}"/>
          </ac:picMkLst>
        </pc:picChg>
        <pc:picChg chg="add mod">
          <ac:chgData name="Miguel Angel" userId="c74af578-709a-4d20-84c6-fcfd547d76d4" providerId="ADAL" clId="{2D56E1B4-2A9E-4ECD-A569-1E3476C8B70A}" dt="2021-10-26T04:27:16.470" v="3586" actId="1076"/>
          <ac:picMkLst>
            <pc:docMk/>
            <pc:sldMk cId="0" sldId="276"/>
            <ac:picMk id="8" creationId="{9FE457EB-0670-4A30-9951-8A8233F08D89}"/>
          </ac:picMkLst>
        </pc:picChg>
      </pc:sldChg>
      <pc:sldChg chg="addSp delSp modSp mod">
        <pc:chgData name="Miguel Angel" userId="c74af578-709a-4d20-84c6-fcfd547d76d4" providerId="ADAL" clId="{2D56E1B4-2A9E-4ECD-A569-1E3476C8B70A}" dt="2021-10-25T03:03:34.901" v="2276" actId="1076"/>
        <pc:sldMkLst>
          <pc:docMk/>
          <pc:sldMk cId="2605946805" sldId="289"/>
        </pc:sldMkLst>
        <pc:spChg chg="mod">
          <ac:chgData name="Miguel Angel" userId="c74af578-709a-4d20-84c6-fcfd547d76d4" providerId="ADAL" clId="{2D56E1B4-2A9E-4ECD-A569-1E3476C8B70A}" dt="2021-10-25T03:03:21.093" v="2269" actId="1076"/>
          <ac:spMkLst>
            <pc:docMk/>
            <pc:sldMk cId="2605946805" sldId="289"/>
            <ac:spMk id="3" creationId="{00000000-0000-0000-0000-000000000000}"/>
          </ac:spMkLst>
        </pc:spChg>
        <pc:spChg chg="mod">
          <ac:chgData name="Miguel Angel" userId="c74af578-709a-4d20-84c6-fcfd547d76d4" providerId="ADAL" clId="{2D56E1B4-2A9E-4ECD-A569-1E3476C8B70A}" dt="2021-10-25T03:03:26.489" v="2271" actId="14100"/>
          <ac:spMkLst>
            <pc:docMk/>
            <pc:sldMk cId="2605946805" sldId="289"/>
            <ac:spMk id="7" creationId="{2341A993-6EBC-4661-A03B-45085C80A85E}"/>
          </ac:spMkLst>
        </pc:spChg>
        <pc:spChg chg="mod">
          <ac:chgData name="Miguel Angel" userId="c74af578-709a-4d20-84c6-fcfd547d76d4" providerId="ADAL" clId="{2D56E1B4-2A9E-4ECD-A569-1E3476C8B70A}" dt="2021-10-25T03:02:57.659" v="2184" actId="1076"/>
          <ac:spMkLst>
            <pc:docMk/>
            <pc:sldMk cId="2605946805" sldId="289"/>
            <ac:spMk id="10" creationId="{38892EB6-EEE4-417C-A9E0-B3756D100E36}"/>
          </ac:spMkLst>
        </pc:spChg>
        <pc:picChg chg="del">
          <ac:chgData name="Miguel Angel" userId="c74af578-709a-4d20-84c6-fcfd547d76d4" providerId="ADAL" clId="{2D56E1B4-2A9E-4ECD-A569-1E3476C8B70A}" dt="2021-10-25T03:02:12.107" v="2133" actId="478"/>
          <ac:picMkLst>
            <pc:docMk/>
            <pc:sldMk cId="2605946805" sldId="289"/>
            <ac:picMk id="4" creationId="{3EFE1AAE-4107-49C6-859A-28F320205BD7}"/>
          </ac:picMkLst>
        </pc:picChg>
        <pc:picChg chg="add mod">
          <ac:chgData name="Miguel Angel" userId="c74af578-709a-4d20-84c6-fcfd547d76d4" providerId="ADAL" clId="{2D56E1B4-2A9E-4ECD-A569-1E3476C8B70A}" dt="2021-10-25T03:03:34.901" v="2276" actId="1076"/>
          <ac:picMkLst>
            <pc:docMk/>
            <pc:sldMk cId="2605946805" sldId="289"/>
            <ac:picMk id="8" creationId="{AA8ADB94-D246-4841-A2AE-E49F3ADFAF49}"/>
          </ac:picMkLst>
        </pc:picChg>
      </pc:sldChg>
      <pc:sldChg chg="addSp delSp modSp mod">
        <pc:chgData name="Miguel Angel" userId="c74af578-709a-4d20-84c6-fcfd547d76d4" providerId="ADAL" clId="{2D56E1B4-2A9E-4ECD-A569-1E3476C8B70A}" dt="2021-10-26T04:43:42.398" v="3620" actId="20577"/>
        <pc:sldMkLst>
          <pc:docMk/>
          <pc:sldMk cId="1509000702" sldId="312"/>
        </pc:sldMkLst>
        <pc:spChg chg="mod">
          <ac:chgData name="Miguel Angel" userId="c74af578-709a-4d20-84c6-fcfd547d76d4" providerId="ADAL" clId="{2D56E1B4-2A9E-4ECD-A569-1E3476C8B70A}" dt="2021-10-25T03:02:02.451" v="2132" actId="20577"/>
          <ac:spMkLst>
            <pc:docMk/>
            <pc:sldMk cId="1509000702" sldId="312"/>
            <ac:spMk id="7" creationId="{8F60BFE0-F06F-41E0-BCDF-BBDE5E38B751}"/>
          </ac:spMkLst>
        </pc:spChg>
        <pc:graphicFrameChg chg="modGraphic">
          <ac:chgData name="Miguel Angel" userId="c74af578-709a-4d20-84c6-fcfd547d76d4" providerId="ADAL" clId="{2D56E1B4-2A9E-4ECD-A569-1E3476C8B70A}" dt="2021-10-26T04:43:42.398" v="3620" actId="20577"/>
          <ac:graphicFrameMkLst>
            <pc:docMk/>
            <pc:sldMk cId="1509000702" sldId="312"/>
            <ac:graphicFrameMk id="2" creationId="{13FAD0C6-BFA7-4EE8-B504-6EB9F1D947F3}"/>
          </ac:graphicFrameMkLst>
        </pc:graphicFrameChg>
        <pc:picChg chg="del">
          <ac:chgData name="Miguel Angel" userId="c74af578-709a-4d20-84c6-fcfd547d76d4" providerId="ADAL" clId="{2D56E1B4-2A9E-4ECD-A569-1E3476C8B70A}" dt="2021-10-25T03:01:28.311" v="1990" actId="478"/>
          <ac:picMkLst>
            <pc:docMk/>
            <pc:sldMk cId="1509000702" sldId="312"/>
            <ac:picMk id="2" creationId="{90D63709-76DB-4542-B4A0-59C7B2E77D0B}"/>
          </ac:picMkLst>
        </pc:picChg>
        <pc:picChg chg="add del mod">
          <ac:chgData name="Miguel Angel" userId="c74af578-709a-4d20-84c6-fcfd547d76d4" providerId="ADAL" clId="{2D56E1B4-2A9E-4ECD-A569-1E3476C8B70A}" dt="2021-10-26T04:40:18.993" v="3618" actId="478"/>
          <ac:picMkLst>
            <pc:docMk/>
            <pc:sldMk cId="1509000702" sldId="312"/>
            <ac:picMk id="3" creationId="{0DD6F5BF-8E67-4956-9F8E-4D5ADBA2ADE5}"/>
          </ac:picMkLst>
        </pc:picChg>
      </pc:sldChg>
      <pc:sldChg chg="addSp delSp modSp mod">
        <pc:chgData name="Miguel Angel" userId="c74af578-709a-4d20-84c6-fcfd547d76d4" providerId="ADAL" clId="{2D56E1B4-2A9E-4ECD-A569-1E3476C8B70A}" dt="2021-10-25T02:27:58.914" v="691" actId="1076"/>
        <pc:sldMkLst>
          <pc:docMk/>
          <pc:sldMk cId="4205076260" sldId="315"/>
        </pc:sldMkLst>
        <pc:spChg chg="del">
          <ac:chgData name="Miguel Angel" userId="c74af578-709a-4d20-84c6-fcfd547d76d4" providerId="ADAL" clId="{2D56E1B4-2A9E-4ECD-A569-1E3476C8B70A}" dt="2021-10-25T02:26:49.679" v="680" actId="478"/>
          <ac:spMkLst>
            <pc:docMk/>
            <pc:sldMk cId="4205076260" sldId="315"/>
            <ac:spMk id="4" creationId="{3D3BE4B2-6E8C-490E-B53D-623EE7056655}"/>
          </ac:spMkLst>
        </pc:spChg>
        <pc:spChg chg="del">
          <ac:chgData name="Miguel Angel" userId="c74af578-709a-4d20-84c6-fcfd547d76d4" providerId="ADAL" clId="{2D56E1B4-2A9E-4ECD-A569-1E3476C8B70A}" dt="2021-10-25T02:26:52.541" v="681" actId="478"/>
          <ac:spMkLst>
            <pc:docMk/>
            <pc:sldMk cId="4205076260" sldId="315"/>
            <ac:spMk id="5" creationId="{6991F17B-36C2-43D7-9ABF-3E5A7E0B756B}"/>
          </ac:spMkLst>
        </pc:spChg>
        <pc:spChg chg="add mod">
          <ac:chgData name="Miguel Angel" userId="c74af578-709a-4d20-84c6-fcfd547d76d4" providerId="ADAL" clId="{2D56E1B4-2A9E-4ECD-A569-1E3476C8B70A}" dt="2021-10-25T02:26:46.044" v="679" actId="20577"/>
          <ac:spMkLst>
            <pc:docMk/>
            <pc:sldMk cId="4205076260" sldId="315"/>
            <ac:spMk id="9" creationId="{DA847FBE-4936-4A8D-929F-076A3577D061}"/>
          </ac:spMkLst>
        </pc:spChg>
        <pc:spChg chg="mod">
          <ac:chgData name="Miguel Angel" userId="c74af578-709a-4d20-84c6-fcfd547d76d4" providerId="ADAL" clId="{2D56E1B4-2A9E-4ECD-A569-1E3476C8B70A}" dt="2021-10-25T01:17:58.261" v="426" actId="20577"/>
          <ac:spMkLst>
            <pc:docMk/>
            <pc:sldMk cId="4205076260" sldId="315"/>
            <ac:spMk id="14" creationId="{00000000-0000-0000-0000-000000000000}"/>
          </ac:spMkLst>
        </pc:spChg>
        <pc:spChg chg="mod">
          <ac:chgData name="Miguel Angel" userId="c74af578-709a-4d20-84c6-fcfd547d76d4" providerId="ADAL" clId="{2D56E1B4-2A9E-4ECD-A569-1E3476C8B70A}" dt="2021-10-25T01:17:53.303" v="425" actId="20577"/>
          <ac:spMkLst>
            <pc:docMk/>
            <pc:sldMk cId="4205076260" sldId="315"/>
            <ac:spMk id="145" creationId="{00000000-0000-0000-0000-000000000000}"/>
          </ac:spMkLst>
        </pc:spChg>
        <pc:picChg chg="del">
          <ac:chgData name="Miguel Angel" userId="c74af578-709a-4d20-84c6-fcfd547d76d4" providerId="ADAL" clId="{2D56E1B4-2A9E-4ECD-A569-1E3476C8B70A}" dt="2021-10-25T02:26:54.257" v="682" actId="478"/>
          <ac:picMkLst>
            <pc:docMk/>
            <pc:sldMk cId="4205076260" sldId="315"/>
            <ac:picMk id="2" creationId="{99F81F90-DAFB-49CE-A701-49FF9C2EDAB0}"/>
          </ac:picMkLst>
        </pc:picChg>
        <pc:picChg chg="mod">
          <ac:chgData name="Miguel Angel" userId="c74af578-709a-4d20-84c6-fcfd547d76d4" providerId="ADAL" clId="{2D56E1B4-2A9E-4ECD-A569-1E3476C8B70A}" dt="2021-10-25T02:27:55.034" v="690" actId="1076"/>
          <ac:picMkLst>
            <pc:docMk/>
            <pc:sldMk cId="4205076260" sldId="315"/>
            <ac:picMk id="6" creationId="{6E74ABCB-8BE2-426C-9739-08A50E232066}"/>
          </ac:picMkLst>
        </pc:picChg>
        <pc:picChg chg="add mod">
          <ac:chgData name="Miguel Angel" userId="c74af578-709a-4d20-84c6-fcfd547d76d4" providerId="ADAL" clId="{2D56E1B4-2A9E-4ECD-A569-1E3476C8B70A}" dt="2021-10-25T02:27:21.144" v="686" actId="1076"/>
          <ac:picMkLst>
            <pc:docMk/>
            <pc:sldMk cId="4205076260" sldId="315"/>
            <ac:picMk id="1026" creationId="{61D665E8-E561-4E8C-BF2D-5B71528F2879}"/>
          </ac:picMkLst>
        </pc:picChg>
        <pc:picChg chg="add mod">
          <ac:chgData name="Miguel Angel" userId="c74af578-709a-4d20-84c6-fcfd547d76d4" providerId="ADAL" clId="{2D56E1B4-2A9E-4ECD-A569-1E3476C8B70A}" dt="2021-10-25T02:27:58.914" v="691" actId="1076"/>
          <ac:picMkLst>
            <pc:docMk/>
            <pc:sldMk cId="4205076260" sldId="315"/>
            <ac:picMk id="1028" creationId="{C0A38C58-3F45-44EA-8BA9-5B605F7A5C35}"/>
          </ac:picMkLst>
        </pc:picChg>
      </pc:sldChg>
      <pc:sldChg chg="modSp mod">
        <pc:chgData name="Miguel Angel" userId="c74af578-709a-4d20-84c6-fcfd547d76d4" providerId="ADAL" clId="{2D56E1B4-2A9E-4ECD-A569-1E3476C8B70A}" dt="2021-10-26T04:31:48.470" v="3609" actId="20577"/>
        <pc:sldMkLst>
          <pc:docMk/>
          <pc:sldMk cId="1235169262" sldId="318"/>
        </pc:sldMkLst>
        <pc:spChg chg="mod">
          <ac:chgData name="Miguel Angel" userId="c74af578-709a-4d20-84c6-fcfd547d76d4" providerId="ADAL" clId="{2D56E1B4-2A9E-4ECD-A569-1E3476C8B70A}" dt="2021-10-26T04:31:48.470" v="3609" actId="20577"/>
          <ac:spMkLst>
            <pc:docMk/>
            <pc:sldMk cId="1235169262" sldId="318"/>
            <ac:spMk id="25" creationId="{00000000-0000-0000-0000-000000000000}"/>
          </ac:spMkLst>
        </pc:spChg>
        <pc:spChg chg="mod">
          <ac:chgData name="Miguel Angel" userId="c74af578-709a-4d20-84c6-fcfd547d76d4" providerId="ADAL" clId="{2D56E1B4-2A9E-4ECD-A569-1E3476C8B70A}" dt="2021-10-26T04:31:12.416" v="3608" actId="207"/>
          <ac:spMkLst>
            <pc:docMk/>
            <pc:sldMk cId="1235169262" sldId="318"/>
            <ac:spMk id="26" creationId="{00000000-0000-0000-0000-000000000000}"/>
          </ac:spMkLst>
        </pc:spChg>
      </pc:sldChg>
      <pc:sldChg chg="addSp delSp modSp mod">
        <pc:chgData name="Miguel Angel" userId="c74af578-709a-4d20-84c6-fcfd547d76d4" providerId="ADAL" clId="{2D56E1B4-2A9E-4ECD-A569-1E3476C8B70A}" dt="2021-10-25T03:28:48.529" v="3569" actId="20577"/>
        <pc:sldMkLst>
          <pc:docMk/>
          <pc:sldMk cId="2976099166" sldId="319"/>
        </pc:sldMkLst>
        <pc:spChg chg="mod">
          <ac:chgData name="Miguel Angel" userId="c74af578-709a-4d20-84c6-fcfd547d76d4" providerId="ADAL" clId="{2D56E1B4-2A9E-4ECD-A569-1E3476C8B70A}" dt="2021-10-25T03:28:48.529" v="3569" actId="20577"/>
          <ac:spMkLst>
            <pc:docMk/>
            <pc:sldMk cId="2976099166" sldId="319"/>
            <ac:spMk id="116" creationId="{00000000-0000-0000-0000-000000000000}"/>
          </ac:spMkLst>
        </pc:spChg>
        <pc:picChg chg="add mod">
          <ac:chgData name="Miguel Angel" userId="c74af578-709a-4d20-84c6-fcfd547d76d4" providerId="ADAL" clId="{2D56E1B4-2A9E-4ECD-A569-1E3476C8B70A}" dt="2021-10-25T03:28:17.262" v="3559" actId="1076"/>
          <ac:picMkLst>
            <pc:docMk/>
            <pc:sldMk cId="2976099166" sldId="319"/>
            <ac:picMk id="3" creationId="{6B0D8C1C-F12F-4692-B135-2059FFF0C0AF}"/>
          </ac:picMkLst>
        </pc:picChg>
        <pc:picChg chg="mod">
          <ac:chgData name="Miguel Angel" userId="c74af578-709a-4d20-84c6-fcfd547d76d4" providerId="ADAL" clId="{2D56E1B4-2A9E-4ECD-A569-1E3476C8B70A}" dt="2021-10-25T02:55:42.471" v="1479" actId="14100"/>
          <ac:picMkLst>
            <pc:docMk/>
            <pc:sldMk cId="2976099166" sldId="319"/>
            <ac:picMk id="5" creationId="{FDDFB612-702A-4555-8246-90C9F029DA63}"/>
          </ac:picMkLst>
        </pc:picChg>
        <pc:picChg chg="add mod">
          <ac:chgData name="Miguel Angel" userId="c74af578-709a-4d20-84c6-fcfd547d76d4" providerId="ADAL" clId="{2D56E1B4-2A9E-4ECD-A569-1E3476C8B70A}" dt="2021-10-25T03:28:42.961" v="3565" actId="1076"/>
          <ac:picMkLst>
            <pc:docMk/>
            <pc:sldMk cId="2976099166" sldId="319"/>
            <ac:picMk id="7" creationId="{DCEA4BE2-29B6-4F25-BA07-0616E9ECBD4A}"/>
          </ac:picMkLst>
        </pc:picChg>
        <pc:picChg chg="del">
          <ac:chgData name="Miguel Angel" userId="c74af578-709a-4d20-84c6-fcfd547d76d4" providerId="ADAL" clId="{2D56E1B4-2A9E-4ECD-A569-1E3476C8B70A}" dt="2021-10-25T03:27:32.940" v="3553" actId="478"/>
          <ac:picMkLst>
            <pc:docMk/>
            <pc:sldMk cId="2976099166" sldId="319"/>
            <ac:picMk id="8" creationId="{06178185-CDD6-4E71-A21E-CEC31BB4A346}"/>
          </ac:picMkLst>
        </pc:picChg>
        <pc:picChg chg="del">
          <ac:chgData name="Miguel Angel" userId="c74af578-709a-4d20-84c6-fcfd547d76d4" providerId="ADAL" clId="{2D56E1B4-2A9E-4ECD-A569-1E3476C8B70A}" dt="2021-10-25T03:27:34.513" v="3554" actId="478"/>
          <ac:picMkLst>
            <pc:docMk/>
            <pc:sldMk cId="2976099166" sldId="319"/>
            <ac:picMk id="9" creationId="{4B01BEBC-3EB0-4BC2-96AC-C17C1EA554E2}"/>
          </ac:picMkLst>
        </pc:picChg>
      </pc:sldChg>
      <pc:sldChg chg="addSp delSp modSp mod">
        <pc:chgData name="Miguel Angel" userId="c74af578-709a-4d20-84c6-fcfd547d76d4" providerId="ADAL" clId="{2D56E1B4-2A9E-4ECD-A569-1E3476C8B70A}" dt="2021-10-25T01:18:11.714" v="482" actId="20577"/>
        <pc:sldMkLst>
          <pc:docMk/>
          <pc:sldMk cId="100999679" sldId="325"/>
        </pc:sldMkLst>
        <pc:spChg chg="mod">
          <ac:chgData name="Miguel Angel" userId="c74af578-709a-4d20-84c6-fcfd547d76d4" providerId="ADAL" clId="{2D56E1B4-2A9E-4ECD-A569-1E3476C8B70A}" dt="2021-10-25T00:54:03.674" v="171" actId="20577"/>
          <ac:spMkLst>
            <pc:docMk/>
            <pc:sldMk cId="100999679" sldId="325"/>
            <ac:spMk id="145" creationId="{00000000-0000-0000-0000-000000000000}"/>
          </ac:spMkLst>
        </pc:spChg>
        <pc:spChg chg="mod">
          <ac:chgData name="Miguel Angel" userId="c74af578-709a-4d20-84c6-fcfd547d76d4" providerId="ADAL" clId="{2D56E1B4-2A9E-4ECD-A569-1E3476C8B70A}" dt="2021-10-25T01:18:11.714" v="482" actId="20577"/>
          <ac:spMkLst>
            <pc:docMk/>
            <pc:sldMk cId="100999679" sldId="325"/>
            <ac:spMk id="146" creationId="{00000000-0000-0000-0000-000000000000}"/>
          </ac:spMkLst>
        </pc:spChg>
        <pc:picChg chg="del">
          <ac:chgData name="Miguel Angel" userId="c74af578-709a-4d20-84c6-fcfd547d76d4" providerId="ADAL" clId="{2D56E1B4-2A9E-4ECD-A569-1E3476C8B70A}" dt="2021-10-25T00:48:41.614" v="103" actId="478"/>
          <ac:picMkLst>
            <pc:docMk/>
            <pc:sldMk cId="100999679" sldId="325"/>
            <ac:picMk id="3" creationId="{3DEEE187-7624-4DF1-A167-6E259460B202}"/>
          </ac:picMkLst>
        </pc:picChg>
        <pc:picChg chg="add mod">
          <ac:chgData name="Miguel Angel" userId="c74af578-709a-4d20-84c6-fcfd547d76d4" providerId="ADAL" clId="{2D56E1B4-2A9E-4ECD-A569-1E3476C8B70A}" dt="2021-10-25T00:48:59.855" v="107" actId="14100"/>
          <ac:picMkLst>
            <pc:docMk/>
            <pc:sldMk cId="100999679" sldId="325"/>
            <ac:picMk id="7" creationId="{44975CA4-236E-4C1D-83D1-FBD13059375E}"/>
          </ac:picMkLst>
        </pc:picChg>
      </pc:sldChg>
      <pc:sldChg chg="modSp mod">
        <pc:chgData name="Miguel Angel" userId="c74af578-709a-4d20-84c6-fcfd547d76d4" providerId="ADAL" clId="{2D56E1B4-2A9E-4ECD-A569-1E3476C8B70A}" dt="2021-10-26T04:33:11.428" v="3610" actId="1076"/>
        <pc:sldMkLst>
          <pc:docMk/>
          <pc:sldMk cId="2681852265" sldId="327"/>
        </pc:sldMkLst>
        <pc:spChg chg="mod">
          <ac:chgData name="Miguel Angel" userId="c74af578-709a-4d20-84c6-fcfd547d76d4" providerId="ADAL" clId="{2D56E1B4-2A9E-4ECD-A569-1E3476C8B70A}" dt="2021-10-26T04:33:11.428" v="3610" actId="1076"/>
          <ac:spMkLst>
            <pc:docMk/>
            <pc:sldMk cId="2681852265" sldId="327"/>
            <ac:spMk id="327" creationId="{00000000-0000-0000-0000-000000000000}"/>
          </ac:spMkLst>
        </pc:spChg>
      </pc:sldChg>
      <pc:sldChg chg="addSp delSp modSp mod">
        <pc:chgData name="Miguel Angel" userId="c74af578-709a-4d20-84c6-fcfd547d76d4" providerId="ADAL" clId="{2D56E1B4-2A9E-4ECD-A569-1E3476C8B70A}" dt="2021-10-25T02:42:30.976" v="1007" actId="1076"/>
        <pc:sldMkLst>
          <pc:docMk/>
          <pc:sldMk cId="2913698057" sldId="331"/>
        </pc:sldMkLst>
        <pc:spChg chg="add mod">
          <ac:chgData name="Miguel Angel" userId="c74af578-709a-4d20-84c6-fcfd547d76d4" providerId="ADAL" clId="{2D56E1B4-2A9E-4ECD-A569-1E3476C8B70A}" dt="2021-10-25T02:41:26.932" v="875" actId="208"/>
          <ac:spMkLst>
            <pc:docMk/>
            <pc:sldMk cId="2913698057" sldId="331"/>
            <ac:spMk id="2" creationId="{8EDFE987-2026-451C-AA6B-6E0840BCFA62}"/>
          </ac:spMkLst>
        </pc:spChg>
        <pc:spChg chg="add mod">
          <ac:chgData name="Miguel Angel" userId="c74af578-709a-4d20-84c6-fcfd547d76d4" providerId="ADAL" clId="{2D56E1B4-2A9E-4ECD-A569-1E3476C8B70A}" dt="2021-10-25T02:41:37.727" v="877" actId="1076"/>
          <ac:spMkLst>
            <pc:docMk/>
            <pc:sldMk cId="2913698057" sldId="331"/>
            <ac:spMk id="3" creationId="{761DE1F9-39DD-4FAA-A315-90932A80E4CA}"/>
          </ac:spMkLst>
        </pc:spChg>
        <pc:spChg chg="mod">
          <ac:chgData name="Miguel Angel" userId="c74af578-709a-4d20-84c6-fcfd547d76d4" providerId="ADAL" clId="{2D56E1B4-2A9E-4ECD-A569-1E3476C8B70A}" dt="2021-10-25T02:39:21.362" v="864" actId="20577"/>
          <ac:spMkLst>
            <pc:docMk/>
            <pc:sldMk cId="2913698057" sldId="331"/>
            <ac:spMk id="6" creationId="{F02332C4-A7E2-4EF8-975A-12FE8039CCFC}"/>
          </ac:spMkLst>
        </pc:spChg>
        <pc:spChg chg="add mod">
          <ac:chgData name="Miguel Angel" userId="c74af578-709a-4d20-84c6-fcfd547d76d4" providerId="ADAL" clId="{2D56E1B4-2A9E-4ECD-A569-1E3476C8B70A}" dt="2021-10-25T02:34:48.979" v="716" actId="20577"/>
          <ac:spMkLst>
            <pc:docMk/>
            <pc:sldMk cId="2913698057" sldId="331"/>
            <ac:spMk id="10" creationId="{76FCAAC0-F121-4B7E-8A01-E1246035D852}"/>
          </ac:spMkLst>
        </pc:spChg>
        <pc:spChg chg="add mod">
          <ac:chgData name="Miguel Angel" userId="c74af578-709a-4d20-84c6-fcfd547d76d4" providerId="ADAL" clId="{2D56E1B4-2A9E-4ECD-A569-1E3476C8B70A}" dt="2021-10-25T02:36:44.078" v="844" actId="255"/>
          <ac:spMkLst>
            <pc:docMk/>
            <pc:sldMk cId="2913698057" sldId="331"/>
            <ac:spMk id="11" creationId="{FE02BFE2-E16B-4797-B759-98EB004A3900}"/>
          </ac:spMkLst>
        </pc:spChg>
        <pc:spChg chg="add mod">
          <ac:chgData name="Miguel Angel" userId="c74af578-709a-4d20-84c6-fcfd547d76d4" providerId="ADAL" clId="{2D56E1B4-2A9E-4ECD-A569-1E3476C8B70A}" dt="2021-10-25T02:36:53.492" v="855" actId="20577"/>
          <ac:spMkLst>
            <pc:docMk/>
            <pc:sldMk cId="2913698057" sldId="331"/>
            <ac:spMk id="12" creationId="{797BA027-A5F5-4BAA-95FB-EFF55D490265}"/>
          </ac:spMkLst>
        </pc:spChg>
        <pc:spChg chg="mod">
          <ac:chgData name="Miguel Angel" userId="c74af578-709a-4d20-84c6-fcfd547d76d4" providerId="ADAL" clId="{2D56E1B4-2A9E-4ECD-A569-1E3476C8B70A}" dt="2021-10-25T02:36:15.139" v="815" actId="1076"/>
          <ac:spMkLst>
            <pc:docMk/>
            <pc:sldMk cId="2913698057" sldId="331"/>
            <ac:spMk id="14" creationId="{00000000-0000-0000-0000-000000000000}"/>
          </ac:spMkLst>
        </pc:spChg>
        <pc:spChg chg="add mod">
          <ac:chgData name="Miguel Angel" userId="c74af578-709a-4d20-84c6-fcfd547d76d4" providerId="ADAL" clId="{2D56E1B4-2A9E-4ECD-A569-1E3476C8B70A}" dt="2021-10-25T02:42:30.976" v="1007" actId="1076"/>
          <ac:spMkLst>
            <pc:docMk/>
            <pc:sldMk cId="2913698057" sldId="331"/>
            <ac:spMk id="17" creationId="{C7EDCDFC-C54D-4BA1-927E-DACF0CDB5C5E}"/>
          </ac:spMkLst>
        </pc:spChg>
        <pc:spChg chg="mod">
          <ac:chgData name="Miguel Angel" userId="c74af578-709a-4d20-84c6-fcfd547d76d4" providerId="ADAL" clId="{2D56E1B4-2A9E-4ECD-A569-1E3476C8B70A}" dt="2021-10-25T02:34:34.709" v="706" actId="1076"/>
          <ac:spMkLst>
            <pc:docMk/>
            <pc:sldMk cId="2913698057" sldId="331"/>
            <ac:spMk id="55" creationId="{1597B444-F307-470F-AC00-C7AB5DEBD385}"/>
          </ac:spMkLst>
        </pc:spChg>
        <pc:spChg chg="mod">
          <ac:chgData name="Miguel Angel" userId="c74af578-709a-4d20-84c6-fcfd547d76d4" providerId="ADAL" clId="{2D56E1B4-2A9E-4ECD-A569-1E3476C8B70A}" dt="2021-10-25T02:34:19.833" v="704" actId="20577"/>
          <ac:spMkLst>
            <pc:docMk/>
            <pc:sldMk cId="2913698057" sldId="331"/>
            <ac:spMk id="145" creationId="{00000000-0000-0000-0000-000000000000}"/>
          </ac:spMkLst>
        </pc:spChg>
        <pc:picChg chg="del">
          <ac:chgData name="Miguel Angel" userId="c74af578-709a-4d20-84c6-fcfd547d76d4" providerId="ADAL" clId="{2D56E1B4-2A9E-4ECD-A569-1E3476C8B70A}" dt="2021-10-25T02:34:26.655" v="705" actId="478"/>
          <ac:picMkLst>
            <pc:docMk/>
            <pc:sldMk cId="2913698057" sldId="331"/>
            <ac:picMk id="4" creationId="{80CCC174-616D-4421-AF78-A53CAEE09A8D}"/>
          </ac:picMkLst>
        </pc:picChg>
        <pc:picChg chg="del">
          <ac:chgData name="Miguel Angel" userId="c74af578-709a-4d20-84c6-fcfd547d76d4" providerId="ADAL" clId="{2D56E1B4-2A9E-4ECD-A569-1E3476C8B70A}" dt="2021-10-25T02:39:23.149" v="865" actId="478"/>
          <ac:picMkLst>
            <pc:docMk/>
            <pc:sldMk cId="2913698057" sldId="331"/>
            <ac:picMk id="5" creationId="{C4EED389-6DDC-46F6-9EBE-019FADFEB442}"/>
          </ac:picMkLst>
        </pc:picChg>
        <pc:picChg chg="mod">
          <ac:chgData name="Miguel Angel" userId="c74af578-709a-4d20-84c6-fcfd547d76d4" providerId="ADAL" clId="{2D56E1B4-2A9E-4ECD-A569-1E3476C8B70A}" dt="2021-10-25T02:34:36.592" v="707" actId="1076"/>
          <ac:picMkLst>
            <pc:docMk/>
            <pc:sldMk cId="2913698057" sldId="331"/>
            <ac:picMk id="7" creationId="{8DB23C0A-B1E3-4418-B848-58D9B74EBCC0}"/>
          </ac:picMkLst>
        </pc:picChg>
        <pc:picChg chg="add mod">
          <ac:chgData name="Miguel Angel" userId="c74af578-709a-4d20-84c6-fcfd547d76d4" providerId="ADAL" clId="{2D56E1B4-2A9E-4ECD-A569-1E3476C8B70A}" dt="2021-10-25T02:40:55.434" v="871" actId="1076"/>
          <ac:picMkLst>
            <pc:docMk/>
            <pc:sldMk cId="2913698057" sldId="331"/>
            <ac:picMk id="2050" creationId="{403170A5-D4A0-4B96-97FD-30330493DAAC}"/>
          </ac:picMkLst>
        </pc:picChg>
      </pc:sldChg>
      <pc:sldChg chg="addSp delSp modSp del mod">
        <pc:chgData name="Miguel Angel" userId="c74af578-709a-4d20-84c6-fcfd547d76d4" providerId="ADAL" clId="{2D56E1B4-2A9E-4ECD-A569-1E3476C8B70A}" dt="2021-10-26T04:27:37.043" v="3593" actId="2696"/>
        <pc:sldMkLst>
          <pc:docMk/>
          <pc:sldMk cId="2590347982" sldId="354"/>
        </pc:sldMkLst>
        <pc:spChg chg="mod">
          <ac:chgData name="Miguel Angel" userId="c74af578-709a-4d20-84c6-fcfd547d76d4" providerId="ADAL" clId="{2D56E1B4-2A9E-4ECD-A569-1E3476C8B70A}" dt="2021-10-25T03:04:37.730" v="2490" actId="20577"/>
          <ac:spMkLst>
            <pc:docMk/>
            <pc:sldMk cId="2590347982" sldId="354"/>
            <ac:spMk id="5" creationId="{00000000-0000-0000-0000-000000000000}"/>
          </ac:spMkLst>
        </pc:spChg>
        <pc:spChg chg="add del">
          <ac:chgData name="Miguel Angel" userId="c74af578-709a-4d20-84c6-fcfd547d76d4" providerId="ADAL" clId="{2D56E1B4-2A9E-4ECD-A569-1E3476C8B70A}" dt="2021-10-25T03:04:52.653" v="2495" actId="478"/>
          <ac:spMkLst>
            <pc:docMk/>
            <pc:sldMk cId="2590347982" sldId="354"/>
            <ac:spMk id="6" creationId="{00000000-0000-0000-0000-000000000000}"/>
          </ac:spMkLst>
        </pc:spChg>
        <pc:spChg chg="del">
          <ac:chgData name="Miguel Angel" userId="c74af578-709a-4d20-84c6-fcfd547d76d4" providerId="ADAL" clId="{2D56E1B4-2A9E-4ECD-A569-1E3476C8B70A}" dt="2021-10-25T03:04:50.475" v="2494" actId="478"/>
          <ac:spMkLst>
            <pc:docMk/>
            <pc:sldMk cId="2590347982" sldId="354"/>
            <ac:spMk id="7" creationId="{8F60BFE0-F06F-41E0-BCDF-BBDE5E38B751}"/>
          </ac:spMkLst>
        </pc:spChg>
        <pc:spChg chg="add del">
          <ac:chgData name="Miguel Angel" userId="c74af578-709a-4d20-84c6-fcfd547d76d4" providerId="ADAL" clId="{2D56E1B4-2A9E-4ECD-A569-1E3476C8B70A}" dt="2021-10-25T03:04:47.967" v="2493" actId="478"/>
          <ac:spMkLst>
            <pc:docMk/>
            <pc:sldMk cId="2590347982" sldId="354"/>
            <ac:spMk id="127" creationId="{00000000-0000-0000-0000-000000000000}"/>
          </ac:spMkLst>
        </pc:spChg>
        <pc:picChg chg="del">
          <ac:chgData name="Miguel Angel" userId="c74af578-709a-4d20-84c6-fcfd547d76d4" providerId="ADAL" clId="{2D56E1B4-2A9E-4ECD-A569-1E3476C8B70A}" dt="2021-10-25T03:04:39.630" v="2491" actId="478"/>
          <ac:picMkLst>
            <pc:docMk/>
            <pc:sldMk cId="2590347982" sldId="354"/>
            <ac:picMk id="3" creationId="{BF0ABF5C-CC38-47C9-AB02-61340DB90811}"/>
          </ac:picMkLst>
        </pc:picChg>
      </pc:sldChg>
      <pc:sldChg chg="modSp mod">
        <pc:chgData name="Miguel Angel" userId="c74af578-709a-4d20-84c6-fcfd547d76d4" providerId="ADAL" clId="{2D56E1B4-2A9E-4ECD-A569-1E3476C8B70A}" dt="2021-10-25T00:45:50.082" v="95" actId="20577"/>
        <pc:sldMkLst>
          <pc:docMk/>
          <pc:sldMk cId="2930888521" sldId="363"/>
        </pc:sldMkLst>
        <pc:spChg chg="mod">
          <ac:chgData name="Miguel Angel" userId="c74af578-709a-4d20-84c6-fcfd547d76d4" providerId="ADAL" clId="{2D56E1B4-2A9E-4ECD-A569-1E3476C8B70A}" dt="2021-10-25T00:45:50.082" v="95" actId="20577"/>
          <ac:spMkLst>
            <pc:docMk/>
            <pc:sldMk cId="2930888521" sldId="363"/>
            <ac:spMk id="7" creationId="{520FE15D-1038-4D36-8274-0CF75E68BF27}"/>
          </ac:spMkLst>
        </pc:spChg>
      </pc:sldChg>
      <pc:sldChg chg="modSp mod">
        <pc:chgData name="Miguel Angel" userId="c74af578-709a-4d20-84c6-fcfd547d76d4" providerId="ADAL" clId="{2D56E1B4-2A9E-4ECD-A569-1E3476C8B70A}" dt="2021-10-25T00:45:03.821" v="18" actId="20577"/>
        <pc:sldMkLst>
          <pc:docMk/>
          <pc:sldMk cId="1202159785" sldId="366"/>
        </pc:sldMkLst>
        <pc:spChg chg="mod">
          <ac:chgData name="Miguel Angel" userId="c74af578-709a-4d20-84c6-fcfd547d76d4" providerId="ADAL" clId="{2D56E1B4-2A9E-4ECD-A569-1E3476C8B70A}" dt="2021-10-25T00:45:03.821" v="18" actId="20577"/>
          <ac:spMkLst>
            <pc:docMk/>
            <pc:sldMk cId="1202159785" sldId="366"/>
            <ac:spMk id="7" creationId="{520FE15D-1038-4D36-8274-0CF75E68BF27}"/>
          </ac:spMkLst>
        </pc:spChg>
      </pc:sldChg>
      <pc:sldChg chg="addSp delSp modSp add mod">
        <pc:chgData name="Miguel Angel" userId="c74af578-709a-4d20-84c6-fcfd547d76d4" providerId="ADAL" clId="{2D56E1B4-2A9E-4ECD-A569-1E3476C8B70A}" dt="2021-10-25T02:52:34.907" v="1475" actId="313"/>
        <pc:sldMkLst>
          <pc:docMk/>
          <pc:sldMk cId="2323231098" sldId="368"/>
        </pc:sldMkLst>
        <pc:spChg chg="del mod">
          <ac:chgData name="Miguel Angel" userId="c74af578-709a-4d20-84c6-fcfd547d76d4" providerId="ADAL" clId="{2D56E1B4-2A9E-4ECD-A569-1E3476C8B70A}" dt="2021-10-25T02:48:50.191" v="1186" actId="478"/>
          <ac:spMkLst>
            <pc:docMk/>
            <pc:sldMk cId="2323231098" sldId="368"/>
            <ac:spMk id="2" creationId="{8EDFE987-2026-451C-AA6B-6E0840BCFA62}"/>
          </ac:spMkLst>
        </pc:spChg>
        <pc:spChg chg="del mod">
          <ac:chgData name="Miguel Angel" userId="c74af578-709a-4d20-84c6-fcfd547d76d4" providerId="ADAL" clId="{2D56E1B4-2A9E-4ECD-A569-1E3476C8B70A}" dt="2021-10-25T02:48:50.191" v="1186" actId="478"/>
          <ac:spMkLst>
            <pc:docMk/>
            <pc:sldMk cId="2323231098" sldId="368"/>
            <ac:spMk id="3" creationId="{761DE1F9-39DD-4FAA-A315-90932A80E4CA}"/>
          </ac:spMkLst>
        </pc:spChg>
        <pc:spChg chg="mod">
          <ac:chgData name="Miguel Angel" userId="c74af578-709a-4d20-84c6-fcfd547d76d4" providerId="ADAL" clId="{2D56E1B4-2A9E-4ECD-A569-1E3476C8B70A}" dt="2021-10-25T02:48:45.672" v="1184" actId="20577"/>
          <ac:spMkLst>
            <pc:docMk/>
            <pc:sldMk cId="2323231098" sldId="368"/>
            <ac:spMk id="6" creationId="{F02332C4-A7E2-4EF8-975A-12FE8039CCFC}"/>
          </ac:spMkLst>
        </pc:spChg>
        <pc:spChg chg="del">
          <ac:chgData name="Miguel Angel" userId="c74af578-709a-4d20-84c6-fcfd547d76d4" providerId="ADAL" clId="{2D56E1B4-2A9E-4ECD-A569-1E3476C8B70A}" dt="2021-10-25T02:46:55.147" v="1047" actId="478"/>
          <ac:spMkLst>
            <pc:docMk/>
            <pc:sldMk cId="2323231098" sldId="368"/>
            <ac:spMk id="10" creationId="{76FCAAC0-F121-4B7E-8A01-E1246035D852}"/>
          </ac:spMkLst>
        </pc:spChg>
        <pc:spChg chg="del">
          <ac:chgData name="Miguel Angel" userId="c74af578-709a-4d20-84c6-fcfd547d76d4" providerId="ADAL" clId="{2D56E1B4-2A9E-4ECD-A569-1E3476C8B70A}" dt="2021-10-25T02:46:59.965" v="1049" actId="478"/>
          <ac:spMkLst>
            <pc:docMk/>
            <pc:sldMk cId="2323231098" sldId="368"/>
            <ac:spMk id="11" creationId="{FE02BFE2-E16B-4797-B759-98EB004A3900}"/>
          </ac:spMkLst>
        </pc:spChg>
        <pc:spChg chg="del">
          <ac:chgData name="Miguel Angel" userId="c74af578-709a-4d20-84c6-fcfd547d76d4" providerId="ADAL" clId="{2D56E1B4-2A9E-4ECD-A569-1E3476C8B70A}" dt="2021-10-25T02:46:57.733" v="1048" actId="478"/>
          <ac:spMkLst>
            <pc:docMk/>
            <pc:sldMk cId="2323231098" sldId="368"/>
            <ac:spMk id="12" creationId="{797BA027-A5F5-4BAA-95FB-EFF55D490265}"/>
          </ac:spMkLst>
        </pc:spChg>
        <pc:spChg chg="mod">
          <ac:chgData name="Miguel Angel" userId="c74af578-709a-4d20-84c6-fcfd547d76d4" providerId="ADAL" clId="{2D56E1B4-2A9E-4ECD-A569-1E3476C8B70A}" dt="2021-10-25T02:48:10.893" v="1127" actId="20577"/>
          <ac:spMkLst>
            <pc:docMk/>
            <pc:sldMk cId="2323231098" sldId="368"/>
            <ac:spMk id="17" creationId="{C7EDCDFC-C54D-4BA1-927E-DACF0CDB5C5E}"/>
          </ac:spMkLst>
        </pc:spChg>
        <pc:spChg chg="add mod">
          <ac:chgData name="Miguel Angel" userId="c74af578-709a-4d20-84c6-fcfd547d76d4" providerId="ADAL" clId="{2D56E1B4-2A9E-4ECD-A569-1E3476C8B70A}" dt="2021-10-25T02:52:34.907" v="1475" actId="313"/>
          <ac:spMkLst>
            <pc:docMk/>
            <pc:sldMk cId="2323231098" sldId="368"/>
            <ac:spMk id="22" creationId="{08BA5C06-2EDE-49A5-AE9C-190068AF5171}"/>
          </ac:spMkLst>
        </pc:spChg>
        <pc:spChg chg="mod">
          <ac:chgData name="Miguel Angel" userId="c74af578-709a-4d20-84c6-fcfd547d76d4" providerId="ADAL" clId="{2D56E1B4-2A9E-4ECD-A569-1E3476C8B70A}" dt="2021-10-25T02:47:38.032" v="1075" actId="1076"/>
          <ac:spMkLst>
            <pc:docMk/>
            <pc:sldMk cId="2323231098" sldId="368"/>
            <ac:spMk id="55" creationId="{1597B444-F307-470F-AC00-C7AB5DEBD385}"/>
          </ac:spMkLst>
        </pc:spChg>
        <pc:picChg chg="add mod">
          <ac:chgData name="Miguel Angel" userId="c74af578-709a-4d20-84c6-fcfd547d76d4" providerId="ADAL" clId="{2D56E1B4-2A9E-4ECD-A569-1E3476C8B70A}" dt="2021-10-25T02:48:21.182" v="1132" actId="1076"/>
          <ac:picMkLst>
            <pc:docMk/>
            <pc:sldMk cId="2323231098" sldId="368"/>
            <ac:picMk id="5" creationId="{B389F5E1-6C30-436E-B1F5-9936B0B68AC0}"/>
          </ac:picMkLst>
        </pc:picChg>
        <pc:picChg chg="del">
          <ac:chgData name="Miguel Angel" userId="c74af578-709a-4d20-84c6-fcfd547d76d4" providerId="ADAL" clId="{2D56E1B4-2A9E-4ECD-A569-1E3476C8B70A}" dt="2021-10-25T02:46:30.826" v="1046" actId="478"/>
          <ac:picMkLst>
            <pc:docMk/>
            <pc:sldMk cId="2323231098" sldId="368"/>
            <ac:picMk id="7" creationId="{8DB23C0A-B1E3-4418-B848-58D9B74EBCC0}"/>
          </ac:picMkLst>
        </pc:picChg>
        <pc:picChg chg="add mod">
          <ac:chgData name="Miguel Angel" userId="c74af578-709a-4d20-84c6-fcfd547d76d4" providerId="ADAL" clId="{2D56E1B4-2A9E-4ECD-A569-1E3476C8B70A}" dt="2021-10-25T02:48:22.817" v="1133" actId="1076"/>
          <ac:picMkLst>
            <pc:docMk/>
            <pc:sldMk cId="2323231098" sldId="368"/>
            <ac:picMk id="9" creationId="{267699A9-7CBC-4B10-8181-A5E17B105CBA}"/>
          </ac:picMkLst>
        </pc:picChg>
        <pc:picChg chg="add mod">
          <ac:chgData name="Miguel Angel" userId="c74af578-709a-4d20-84c6-fcfd547d76d4" providerId="ADAL" clId="{2D56E1B4-2A9E-4ECD-A569-1E3476C8B70A}" dt="2021-10-25T02:48:24.441" v="1134" actId="1076"/>
          <ac:picMkLst>
            <pc:docMk/>
            <pc:sldMk cId="2323231098" sldId="368"/>
            <ac:picMk id="15" creationId="{5501C434-C7BA-4394-80C6-2B247A4FD490}"/>
          </ac:picMkLst>
        </pc:picChg>
        <pc:picChg chg="del mod">
          <ac:chgData name="Miguel Angel" userId="c74af578-709a-4d20-84c6-fcfd547d76d4" providerId="ADAL" clId="{2D56E1B4-2A9E-4ECD-A569-1E3476C8B70A}" dt="2021-10-25T02:48:47.612" v="1185" actId="478"/>
          <ac:picMkLst>
            <pc:docMk/>
            <pc:sldMk cId="2323231098" sldId="368"/>
            <ac:picMk id="2050" creationId="{403170A5-D4A0-4B96-97FD-30330493DAAC}"/>
          </ac:picMkLst>
        </pc:picChg>
        <pc:picChg chg="add mod">
          <ac:chgData name="Miguel Angel" userId="c74af578-709a-4d20-84c6-fcfd547d76d4" providerId="ADAL" clId="{2D56E1B4-2A9E-4ECD-A569-1E3476C8B70A}" dt="2021-10-25T02:49:30.497" v="1188" actId="1076"/>
          <ac:picMkLst>
            <pc:docMk/>
            <pc:sldMk cId="2323231098" sldId="368"/>
            <ac:picMk id="3074" creationId="{67D8EB98-A390-4715-B7D3-C40DFEAD5E23}"/>
          </ac:picMkLst>
        </pc:picChg>
      </pc:sldChg>
      <pc:sldChg chg="addSp delSp modSp add mod">
        <pc:chgData name="Miguel Angel" userId="c74af578-709a-4d20-84c6-fcfd547d76d4" providerId="ADAL" clId="{2D56E1B4-2A9E-4ECD-A569-1E3476C8B70A}" dt="2021-10-25T03:27:00.116" v="3552" actId="20577"/>
        <pc:sldMkLst>
          <pc:docMk/>
          <pc:sldMk cId="1972889908" sldId="369"/>
        </pc:sldMkLst>
        <pc:spChg chg="del">
          <ac:chgData name="Miguel Angel" userId="c74af578-709a-4d20-84c6-fcfd547d76d4" providerId="ADAL" clId="{2D56E1B4-2A9E-4ECD-A569-1E3476C8B70A}" dt="2021-10-25T03:19:06.191" v="3130" actId="478"/>
          <ac:spMkLst>
            <pc:docMk/>
            <pc:sldMk cId="1972889908" sldId="369"/>
            <ac:spMk id="6" creationId="{F02332C4-A7E2-4EF8-975A-12FE8039CCFC}"/>
          </ac:spMkLst>
        </pc:spChg>
        <pc:spChg chg="add mod">
          <ac:chgData name="Miguel Angel" userId="c74af578-709a-4d20-84c6-fcfd547d76d4" providerId="ADAL" clId="{2D56E1B4-2A9E-4ECD-A569-1E3476C8B70A}" dt="2021-10-25T03:12:06.365" v="2728" actId="20577"/>
          <ac:spMkLst>
            <pc:docMk/>
            <pc:sldMk cId="1972889908" sldId="369"/>
            <ac:spMk id="13" creationId="{DF2AC206-0814-4AB5-BFFF-CFD1941461D2}"/>
          </ac:spMkLst>
        </pc:spChg>
        <pc:spChg chg="add mod">
          <ac:chgData name="Miguel Angel" userId="c74af578-709a-4d20-84c6-fcfd547d76d4" providerId="ADAL" clId="{2D56E1B4-2A9E-4ECD-A569-1E3476C8B70A}" dt="2021-10-25T03:14:03.912" v="2890" actId="14100"/>
          <ac:spMkLst>
            <pc:docMk/>
            <pc:sldMk cId="1972889908" sldId="369"/>
            <ac:spMk id="16" creationId="{224EF4AB-728D-42FC-8979-B974D7B7E533}"/>
          </ac:spMkLst>
        </pc:spChg>
        <pc:spChg chg="mod">
          <ac:chgData name="Miguel Angel" userId="c74af578-709a-4d20-84c6-fcfd547d76d4" providerId="ADAL" clId="{2D56E1B4-2A9E-4ECD-A569-1E3476C8B70A}" dt="2021-10-25T03:16:48.929" v="2891"/>
          <ac:spMkLst>
            <pc:docMk/>
            <pc:sldMk cId="1972889908" sldId="369"/>
            <ac:spMk id="17" creationId="{C7EDCDFC-C54D-4BA1-927E-DACF0CDB5C5E}"/>
          </ac:spMkLst>
        </pc:spChg>
        <pc:spChg chg="add mod">
          <ac:chgData name="Miguel Angel" userId="c74af578-709a-4d20-84c6-fcfd547d76d4" providerId="ADAL" clId="{2D56E1B4-2A9E-4ECD-A569-1E3476C8B70A}" dt="2021-10-25T03:18:40.103" v="3113" actId="1076"/>
          <ac:spMkLst>
            <pc:docMk/>
            <pc:sldMk cId="1972889908" sldId="369"/>
            <ac:spMk id="18" creationId="{D53B77E3-F3B5-4D11-AC85-25C38EFC71DD}"/>
          </ac:spMkLst>
        </pc:spChg>
        <pc:spChg chg="add mod">
          <ac:chgData name="Miguel Angel" userId="c74af578-709a-4d20-84c6-fcfd547d76d4" providerId="ADAL" clId="{2D56E1B4-2A9E-4ECD-A569-1E3476C8B70A}" dt="2021-10-25T03:19:26.546" v="3163" actId="20577"/>
          <ac:spMkLst>
            <pc:docMk/>
            <pc:sldMk cId="1972889908" sldId="369"/>
            <ac:spMk id="19" creationId="{69FA556C-A3BB-4424-99A3-C91F563DC5C0}"/>
          </ac:spMkLst>
        </pc:spChg>
        <pc:spChg chg="add mod">
          <ac:chgData name="Miguel Angel" userId="c74af578-709a-4d20-84c6-fcfd547d76d4" providerId="ADAL" clId="{2D56E1B4-2A9E-4ECD-A569-1E3476C8B70A}" dt="2021-10-25T03:19:38.440" v="3180" actId="20577"/>
          <ac:spMkLst>
            <pc:docMk/>
            <pc:sldMk cId="1972889908" sldId="369"/>
            <ac:spMk id="20" creationId="{684796FE-10DE-47B2-ACED-2DE08AF8573B}"/>
          </ac:spMkLst>
        </pc:spChg>
        <pc:spChg chg="add mod">
          <ac:chgData name="Miguel Angel" userId="c74af578-709a-4d20-84c6-fcfd547d76d4" providerId="ADAL" clId="{2D56E1B4-2A9E-4ECD-A569-1E3476C8B70A}" dt="2021-10-25T03:26:01.536" v="3490" actId="20577"/>
          <ac:spMkLst>
            <pc:docMk/>
            <pc:sldMk cId="1972889908" sldId="369"/>
            <ac:spMk id="21" creationId="{F2840D64-CE73-4E5C-91EF-FADFE456F246}"/>
          </ac:spMkLst>
        </pc:spChg>
        <pc:spChg chg="del">
          <ac:chgData name="Miguel Angel" userId="c74af578-709a-4d20-84c6-fcfd547d76d4" providerId="ADAL" clId="{2D56E1B4-2A9E-4ECD-A569-1E3476C8B70A}" dt="2021-10-25T03:19:08.011" v="3131" actId="478"/>
          <ac:spMkLst>
            <pc:docMk/>
            <pc:sldMk cId="1972889908" sldId="369"/>
            <ac:spMk id="22" creationId="{08BA5C06-2EDE-49A5-AE9C-190068AF5171}"/>
          </ac:spMkLst>
        </pc:spChg>
        <pc:spChg chg="add mod">
          <ac:chgData name="Miguel Angel" userId="c74af578-709a-4d20-84c6-fcfd547d76d4" providerId="ADAL" clId="{2D56E1B4-2A9E-4ECD-A569-1E3476C8B70A}" dt="2021-10-25T03:24:42.329" v="3262" actId="1076"/>
          <ac:spMkLst>
            <pc:docMk/>
            <pc:sldMk cId="1972889908" sldId="369"/>
            <ac:spMk id="23" creationId="{953601C5-3F57-4919-8BF5-A89CCC36983E}"/>
          </ac:spMkLst>
        </pc:spChg>
        <pc:spChg chg="add mod">
          <ac:chgData name="Miguel Angel" userId="c74af578-709a-4d20-84c6-fcfd547d76d4" providerId="ADAL" clId="{2D56E1B4-2A9E-4ECD-A569-1E3476C8B70A}" dt="2021-10-25T03:26:43.654" v="3514" actId="20577"/>
          <ac:spMkLst>
            <pc:docMk/>
            <pc:sldMk cId="1972889908" sldId="369"/>
            <ac:spMk id="24" creationId="{F084C909-4188-449C-933B-A3008C05A307}"/>
          </ac:spMkLst>
        </pc:spChg>
        <pc:spChg chg="add mod">
          <ac:chgData name="Miguel Angel" userId="c74af578-709a-4d20-84c6-fcfd547d76d4" providerId="ADAL" clId="{2D56E1B4-2A9E-4ECD-A569-1E3476C8B70A}" dt="2021-10-25T03:27:00.116" v="3552" actId="20577"/>
          <ac:spMkLst>
            <pc:docMk/>
            <pc:sldMk cId="1972889908" sldId="369"/>
            <ac:spMk id="25" creationId="{9857F7F7-A076-4D9F-BDF2-C2E74DD90FE4}"/>
          </ac:spMkLst>
        </pc:spChg>
        <pc:spChg chg="mod">
          <ac:chgData name="Miguel Angel" userId="c74af578-709a-4d20-84c6-fcfd547d76d4" providerId="ADAL" clId="{2D56E1B4-2A9E-4ECD-A569-1E3476C8B70A}" dt="2021-10-25T03:19:03.129" v="3129" actId="20577"/>
          <ac:spMkLst>
            <pc:docMk/>
            <pc:sldMk cId="1972889908" sldId="369"/>
            <ac:spMk id="55" creationId="{1597B444-F307-470F-AC00-C7AB5DEBD385}"/>
          </ac:spMkLst>
        </pc:spChg>
        <pc:picChg chg="del">
          <ac:chgData name="Miguel Angel" userId="c74af578-709a-4d20-84c6-fcfd547d76d4" providerId="ADAL" clId="{2D56E1B4-2A9E-4ECD-A569-1E3476C8B70A}" dt="2021-10-25T03:12:09.035" v="2729" actId="478"/>
          <ac:picMkLst>
            <pc:docMk/>
            <pc:sldMk cId="1972889908" sldId="369"/>
            <ac:picMk id="5" creationId="{B389F5E1-6C30-436E-B1F5-9936B0B68AC0}"/>
          </ac:picMkLst>
        </pc:picChg>
        <pc:picChg chg="del mod">
          <ac:chgData name="Miguel Angel" userId="c74af578-709a-4d20-84c6-fcfd547d76d4" providerId="ADAL" clId="{2D56E1B4-2A9E-4ECD-A569-1E3476C8B70A}" dt="2021-10-25T03:19:11.039" v="3133" actId="478"/>
          <ac:picMkLst>
            <pc:docMk/>
            <pc:sldMk cId="1972889908" sldId="369"/>
            <ac:picMk id="9" creationId="{267699A9-7CBC-4B10-8181-A5E17B105CBA}"/>
          </ac:picMkLst>
        </pc:picChg>
        <pc:picChg chg="mod">
          <ac:chgData name="Miguel Angel" userId="c74af578-709a-4d20-84c6-fcfd547d76d4" providerId="ADAL" clId="{2D56E1B4-2A9E-4ECD-A569-1E3476C8B70A}" dt="2021-10-25T03:13:50.702" v="2886" actId="1076"/>
          <ac:picMkLst>
            <pc:docMk/>
            <pc:sldMk cId="1972889908" sldId="369"/>
            <ac:picMk id="15" creationId="{5501C434-C7BA-4394-80C6-2B247A4FD490}"/>
          </ac:picMkLst>
        </pc:picChg>
        <pc:picChg chg="del">
          <ac:chgData name="Miguel Angel" userId="c74af578-709a-4d20-84c6-fcfd547d76d4" providerId="ADAL" clId="{2D56E1B4-2A9E-4ECD-A569-1E3476C8B70A}" dt="2021-10-25T03:19:09.536" v="3132" actId="478"/>
          <ac:picMkLst>
            <pc:docMk/>
            <pc:sldMk cId="1972889908" sldId="369"/>
            <ac:picMk id="3074" creationId="{67D8EB98-A390-4715-B7D3-C40DFEAD5E23}"/>
          </ac:picMkLst>
        </pc:picChg>
      </pc:sldChg>
      <pc:sldChg chg="addSp delSp modSp add mod">
        <pc:chgData name="Miguel Angel" userId="c74af578-709a-4d20-84c6-fcfd547d76d4" providerId="ADAL" clId="{2D56E1B4-2A9E-4ECD-A569-1E3476C8B70A}" dt="2021-10-25T02:58:45.644" v="1678" actId="1076"/>
        <pc:sldMkLst>
          <pc:docMk/>
          <pc:sldMk cId="1572713228" sldId="370"/>
        </pc:sldMkLst>
        <pc:spChg chg="mod">
          <ac:chgData name="Miguel Angel" userId="c74af578-709a-4d20-84c6-fcfd547d76d4" providerId="ADAL" clId="{2D56E1B4-2A9E-4ECD-A569-1E3476C8B70A}" dt="2021-10-25T02:58:45.644" v="1678" actId="1076"/>
          <ac:spMkLst>
            <pc:docMk/>
            <pc:sldMk cId="1572713228" sldId="370"/>
            <ac:spMk id="116" creationId="{00000000-0000-0000-0000-000000000000}"/>
          </ac:spMkLst>
        </pc:spChg>
        <pc:picChg chg="del">
          <ac:chgData name="Miguel Angel" userId="c74af578-709a-4d20-84c6-fcfd547d76d4" providerId="ADAL" clId="{2D56E1B4-2A9E-4ECD-A569-1E3476C8B70A}" dt="2021-10-25T02:56:22.976" v="1484" actId="478"/>
          <ac:picMkLst>
            <pc:docMk/>
            <pc:sldMk cId="1572713228" sldId="370"/>
            <ac:picMk id="4" creationId="{82266BF5-02D3-4341-83AE-EC4E6E42D6B4}"/>
          </ac:picMkLst>
        </pc:picChg>
        <pc:picChg chg="del">
          <ac:chgData name="Miguel Angel" userId="c74af578-709a-4d20-84c6-fcfd547d76d4" providerId="ADAL" clId="{2D56E1B4-2A9E-4ECD-A569-1E3476C8B70A}" dt="2021-10-25T02:56:21.290" v="1483" actId="478"/>
          <ac:picMkLst>
            <pc:docMk/>
            <pc:sldMk cId="1572713228" sldId="370"/>
            <ac:picMk id="5" creationId="{FDDFB612-702A-4555-8246-90C9F029DA63}"/>
          </ac:picMkLst>
        </pc:picChg>
        <pc:picChg chg="del">
          <ac:chgData name="Miguel Angel" userId="c74af578-709a-4d20-84c6-fcfd547d76d4" providerId="ADAL" clId="{2D56E1B4-2A9E-4ECD-A569-1E3476C8B70A}" dt="2021-10-25T02:55:50.161" v="1481" actId="478"/>
          <ac:picMkLst>
            <pc:docMk/>
            <pc:sldMk cId="1572713228" sldId="370"/>
            <ac:picMk id="8" creationId="{06178185-CDD6-4E71-A21E-CEC31BB4A346}"/>
          </ac:picMkLst>
        </pc:picChg>
        <pc:picChg chg="del">
          <ac:chgData name="Miguel Angel" userId="c74af578-709a-4d20-84c6-fcfd547d76d4" providerId="ADAL" clId="{2D56E1B4-2A9E-4ECD-A569-1E3476C8B70A}" dt="2021-10-25T02:55:52.262" v="1482" actId="478"/>
          <ac:picMkLst>
            <pc:docMk/>
            <pc:sldMk cId="1572713228" sldId="370"/>
            <ac:picMk id="9" creationId="{4B01BEBC-3EB0-4BC2-96AC-C17C1EA554E2}"/>
          </ac:picMkLst>
        </pc:picChg>
        <pc:picChg chg="add mod">
          <ac:chgData name="Miguel Angel" userId="c74af578-709a-4d20-84c6-fcfd547d76d4" providerId="ADAL" clId="{2D56E1B4-2A9E-4ECD-A569-1E3476C8B70A}" dt="2021-10-25T02:56:26.444" v="1486" actId="1076"/>
          <ac:picMkLst>
            <pc:docMk/>
            <pc:sldMk cId="1572713228" sldId="370"/>
            <ac:picMk id="4098" creationId="{6CAD4209-CF95-47B1-BBB2-2C3BC85B3769}"/>
          </ac:picMkLst>
        </pc:picChg>
        <pc:picChg chg="add mod">
          <ac:chgData name="Miguel Angel" userId="c74af578-709a-4d20-84c6-fcfd547d76d4" providerId="ADAL" clId="{2D56E1B4-2A9E-4ECD-A569-1E3476C8B70A}" dt="2021-10-25T02:57:17.634" v="1491" actId="1076"/>
          <ac:picMkLst>
            <pc:docMk/>
            <pc:sldMk cId="1572713228" sldId="370"/>
            <ac:picMk id="4100" creationId="{EC1D57CA-AC79-41F1-8F65-FB7AD2712085}"/>
          </ac:picMkLst>
        </pc:picChg>
        <pc:picChg chg="add mod">
          <ac:chgData name="Miguel Angel" userId="c74af578-709a-4d20-84c6-fcfd547d76d4" providerId="ADAL" clId="{2D56E1B4-2A9E-4ECD-A569-1E3476C8B70A}" dt="2021-10-25T02:57:28.729" v="1496" actId="1076"/>
          <ac:picMkLst>
            <pc:docMk/>
            <pc:sldMk cId="1572713228" sldId="370"/>
            <ac:picMk id="4102" creationId="{6D7A6033-724F-4833-83DD-342D1FC6F8A0}"/>
          </ac:picMkLst>
        </pc:picChg>
      </pc:sldChg>
      <pc:sldChg chg="add del">
        <pc:chgData name="Miguel Angel" userId="c74af578-709a-4d20-84c6-fcfd547d76d4" providerId="ADAL" clId="{2D56E1B4-2A9E-4ECD-A569-1E3476C8B70A}" dt="2021-10-26T04:33:52.530" v="3612" actId="2696"/>
        <pc:sldMkLst>
          <pc:docMk/>
          <pc:sldMk cId="376228303" sldId="371"/>
        </pc:sldMkLst>
      </pc:sldChg>
    </pc:docChg>
  </pc:docChgLst>
  <pc:docChgLst>
    <pc:chgData name="Marlon Jaramillo Zapata" userId="551b145c-01ba-4e34-aca4-4e8578bd48d3" providerId="ADAL" clId="{120D9D20-EFA8-4E55-ABE9-1DADA9BB7A28}"/>
    <pc:docChg chg="undo custSel addSld delSld modSld">
      <pc:chgData name="Marlon Jaramillo Zapata" userId="551b145c-01ba-4e34-aca4-4e8578bd48d3" providerId="ADAL" clId="{120D9D20-EFA8-4E55-ABE9-1DADA9BB7A28}" dt="2021-11-07T02:15:20.405" v="172" actId="313"/>
      <pc:docMkLst>
        <pc:docMk/>
      </pc:docMkLst>
      <pc:sldChg chg="modSp mod">
        <pc:chgData name="Marlon Jaramillo Zapata" userId="551b145c-01ba-4e34-aca4-4e8578bd48d3" providerId="ADAL" clId="{120D9D20-EFA8-4E55-ABE9-1DADA9BB7A28}" dt="2021-11-07T00:35:11.663" v="61" actId="790"/>
        <pc:sldMkLst>
          <pc:docMk/>
          <pc:sldMk cId="0" sldId="264"/>
        </pc:sldMkLst>
        <pc:spChg chg="mod">
          <ac:chgData name="Marlon Jaramillo Zapata" userId="551b145c-01ba-4e34-aca4-4e8578bd48d3" providerId="ADAL" clId="{120D9D20-EFA8-4E55-ABE9-1DADA9BB7A28}" dt="2021-11-07T00:35:11.663" v="61" actId="790"/>
          <ac:spMkLst>
            <pc:docMk/>
            <pc:sldMk cId="0" sldId="264"/>
            <ac:spMk id="186" creationId="{00000000-0000-0000-0000-000000000000}"/>
          </ac:spMkLst>
        </pc:spChg>
      </pc:sldChg>
      <pc:sldChg chg="delSp modSp mod">
        <pc:chgData name="Marlon Jaramillo Zapata" userId="551b145c-01ba-4e34-aca4-4e8578bd48d3" providerId="ADAL" clId="{120D9D20-EFA8-4E55-ABE9-1DADA9BB7A28}" dt="2021-11-07T01:07:32.913" v="146" actId="20577"/>
        <pc:sldMkLst>
          <pc:docMk/>
          <pc:sldMk cId="0" sldId="274"/>
        </pc:sldMkLst>
        <pc:spChg chg="del">
          <ac:chgData name="Marlon Jaramillo Zapata" userId="551b145c-01ba-4e34-aca4-4e8578bd48d3" providerId="ADAL" clId="{120D9D20-EFA8-4E55-ABE9-1DADA9BB7A28}" dt="2021-11-07T01:07:24.416" v="143" actId="478"/>
          <ac:spMkLst>
            <pc:docMk/>
            <pc:sldMk cId="0" sldId="274"/>
            <ac:spMk id="5" creationId="{83C9ED51-5E2F-4C15-BF44-A95BE29DD249}"/>
          </ac:spMkLst>
        </pc:spChg>
        <pc:spChg chg="mod">
          <ac:chgData name="Marlon Jaramillo Zapata" userId="551b145c-01ba-4e34-aca4-4e8578bd48d3" providerId="ADAL" clId="{120D9D20-EFA8-4E55-ABE9-1DADA9BB7A28}" dt="2021-11-07T01:07:32.913" v="146" actId="20577"/>
          <ac:spMkLst>
            <pc:docMk/>
            <pc:sldMk cId="0" sldId="274"/>
            <ac:spMk id="284" creationId="{00000000-0000-0000-0000-000000000000}"/>
          </ac:spMkLst>
        </pc:spChg>
        <pc:picChg chg="del">
          <ac:chgData name="Marlon Jaramillo Zapata" userId="551b145c-01ba-4e34-aca4-4e8578bd48d3" providerId="ADAL" clId="{120D9D20-EFA8-4E55-ABE9-1DADA9BB7A28}" dt="2021-11-07T01:07:21.297" v="142" actId="478"/>
          <ac:picMkLst>
            <pc:docMk/>
            <pc:sldMk cId="0" sldId="274"/>
            <ac:picMk id="7" creationId="{907F06EF-5E89-4407-9E99-31C759E403C9}"/>
          </ac:picMkLst>
        </pc:picChg>
      </pc:sldChg>
      <pc:sldChg chg="delSp mod">
        <pc:chgData name="Marlon Jaramillo Zapata" userId="551b145c-01ba-4e34-aca4-4e8578bd48d3" providerId="ADAL" clId="{120D9D20-EFA8-4E55-ABE9-1DADA9BB7A28}" dt="2021-11-07T01:07:18.192" v="141" actId="478"/>
        <pc:sldMkLst>
          <pc:docMk/>
          <pc:sldMk cId="1509000702" sldId="312"/>
        </pc:sldMkLst>
        <pc:spChg chg="del">
          <ac:chgData name="Marlon Jaramillo Zapata" userId="551b145c-01ba-4e34-aca4-4e8578bd48d3" providerId="ADAL" clId="{120D9D20-EFA8-4E55-ABE9-1DADA9BB7A28}" dt="2021-11-07T01:07:16.120" v="140" actId="478"/>
          <ac:spMkLst>
            <pc:docMk/>
            <pc:sldMk cId="1509000702" sldId="312"/>
            <ac:spMk id="6" creationId="{00000000-0000-0000-0000-000000000000}"/>
          </ac:spMkLst>
        </pc:spChg>
        <pc:spChg chg="del">
          <ac:chgData name="Marlon Jaramillo Zapata" userId="551b145c-01ba-4e34-aca4-4e8578bd48d3" providerId="ADAL" clId="{120D9D20-EFA8-4E55-ABE9-1DADA9BB7A28}" dt="2021-11-07T01:07:18.192" v="141" actId="478"/>
          <ac:spMkLst>
            <pc:docMk/>
            <pc:sldMk cId="1509000702" sldId="312"/>
            <ac:spMk id="7" creationId="{8F60BFE0-F06F-41E0-BCDF-BBDE5E38B751}"/>
          </ac:spMkLst>
        </pc:spChg>
        <pc:graphicFrameChg chg="del">
          <ac:chgData name="Marlon Jaramillo Zapata" userId="551b145c-01ba-4e34-aca4-4e8578bd48d3" providerId="ADAL" clId="{120D9D20-EFA8-4E55-ABE9-1DADA9BB7A28}" dt="2021-11-07T01:07:13.081" v="139" actId="478"/>
          <ac:graphicFrameMkLst>
            <pc:docMk/>
            <pc:sldMk cId="1509000702" sldId="312"/>
            <ac:graphicFrameMk id="2" creationId="{13FAD0C6-BFA7-4EE8-B504-6EB9F1D947F3}"/>
          </ac:graphicFrameMkLst>
        </pc:graphicFrameChg>
      </pc:sldChg>
      <pc:sldChg chg="modSp mod">
        <pc:chgData name="Marlon Jaramillo Zapata" userId="551b145c-01ba-4e34-aca4-4e8578bd48d3" providerId="ADAL" clId="{120D9D20-EFA8-4E55-ABE9-1DADA9BB7A28}" dt="2021-11-07T00:37:22.603" v="69" actId="12"/>
        <pc:sldMkLst>
          <pc:docMk/>
          <pc:sldMk cId="1235169262" sldId="318"/>
        </pc:sldMkLst>
        <pc:spChg chg="mod">
          <ac:chgData name="Marlon Jaramillo Zapata" userId="551b145c-01ba-4e34-aca4-4e8578bd48d3" providerId="ADAL" clId="{120D9D20-EFA8-4E55-ABE9-1DADA9BB7A28}" dt="2021-11-07T00:37:09.909" v="65" actId="20577"/>
          <ac:spMkLst>
            <pc:docMk/>
            <pc:sldMk cId="1235169262" sldId="318"/>
            <ac:spMk id="24" creationId="{00000000-0000-0000-0000-000000000000}"/>
          </ac:spMkLst>
        </pc:spChg>
        <pc:spChg chg="mod">
          <ac:chgData name="Marlon Jaramillo Zapata" userId="551b145c-01ba-4e34-aca4-4e8578bd48d3" providerId="ADAL" clId="{120D9D20-EFA8-4E55-ABE9-1DADA9BB7A28}" dt="2021-11-07T00:37:22.603" v="69" actId="12"/>
          <ac:spMkLst>
            <pc:docMk/>
            <pc:sldMk cId="1235169262" sldId="318"/>
            <ac:spMk id="25" creationId="{00000000-0000-0000-0000-000000000000}"/>
          </ac:spMkLst>
        </pc:spChg>
        <pc:spChg chg="mod">
          <ac:chgData name="Marlon Jaramillo Zapata" userId="551b145c-01ba-4e34-aca4-4e8578bd48d3" providerId="ADAL" clId="{120D9D20-EFA8-4E55-ABE9-1DADA9BB7A28}" dt="2021-11-07T00:37:19.494" v="68" actId="12"/>
          <ac:spMkLst>
            <pc:docMk/>
            <pc:sldMk cId="1235169262" sldId="318"/>
            <ac:spMk id="26" creationId="{00000000-0000-0000-0000-000000000000}"/>
          </ac:spMkLst>
        </pc:spChg>
        <pc:spChg chg="mod">
          <ac:chgData name="Marlon Jaramillo Zapata" userId="551b145c-01ba-4e34-aca4-4e8578bd48d3" providerId="ADAL" clId="{120D9D20-EFA8-4E55-ABE9-1DADA9BB7A28}" dt="2021-11-07T00:37:05.299" v="63" actId="20577"/>
          <ac:spMkLst>
            <pc:docMk/>
            <pc:sldMk cId="1235169262" sldId="318"/>
            <ac:spMk id="27" creationId="{5684D63A-8205-4271-ACBA-5FFC39846ABC}"/>
          </ac:spMkLst>
        </pc:spChg>
        <pc:spChg chg="mod">
          <ac:chgData name="Marlon Jaramillo Zapata" userId="551b145c-01ba-4e34-aca4-4e8578bd48d3" providerId="ADAL" clId="{120D9D20-EFA8-4E55-ABE9-1DADA9BB7A28}" dt="2021-11-07T00:37:02.844" v="62" actId="20577"/>
          <ac:spMkLst>
            <pc:docMk/>
            <pc:sldMk cId="1235169262" sldId="318"/>
            <ac:spMk id="266" creationId="{00000000-0000-0000-0000-000000000000}"/>
          </ac:spMkLst>
        </pc:spChg>
        <pc:spChg chg="mod">
          <ac:chgData name="Marlon Jaramillo Zapata" userId="551b145c-01ba-4e34-aca4-4e8578bd48d3" providerId="ADAL" clId="{120D9D20-EFA8-4E55-ABE9-1DADA9BB7A28}" dt="2021-11-07T00:37:07.263" v="64" actId="20577"/>
          <ac:spMkLst>
            <pc:docMk/>
            <pc:sldMk cId="1235169262" sldId="318"/>
            <ac:spMk id="268" creationId="{00000000-0000-0000-0000-000000000000}"/>
          </ac:spMkLst>
        </pc:spChg>
      </pc:sldChg>
      <pc:sldChg chg="modSp mod">
        <pc:chgData name="Marlon Jaramillo Zapata" userId="551b145c-01ba-4e34-aca4-4e8578bd48d3" providerId="ADAL" clId="{120D9D20-EFA8-4E55-ABE9-1DADA9BB7A28}" dt="2021-11-07T02:15:20.405" v="172" actId="313"/>
        <pc:sldMkLst>
          <pc:docMk/>
          <pc:sldMk cId="2681852265" sldId="327"/>
        </pc:sldMkLst>
        <pc:spChg chg="mod">
          <ac:chgData name="Marlon Jaramillo Zapata" userId="551b145c-01ba-4e34-aca4-4e8578bd48d3" providerId="ADAL" clId="{120D9D20-EFA8-4E55-ABE9-1DADA9BB7A28}" dt="2021-11-07T02:15:20.405" v="172" actId="313"/>
          <ac:spMkLst>
            <pc:docMk/>
            <pc:sldMk cId="2681852265" sldId="327"/>
            <ac:spMk id="327" creationId="{00000000-0000-0000-0000-000000000000}"/>
          </ac:spMkLst>
        </pc:spChg>
      </pc:sldChg>
      <pc:sldChg chg="addSp delSp modSp mod">
        <pc:chgData name="Marlon Jaramillo Zapata" userId="551b145c-01ba-4e34-aca4-4e8578bd48d3" providerId="ADAL" clId="{120D9D20-EFA8-4E55-ABE9-1DADA9BB7A28}" dt="2021-11-07T00:43:36.602" v="87" actId="1076"/>
        <pc:sldMkLst>
          <pc:docMk/>
          <pc:sldMk cId="1535488425" sldId="341"/>
        </pc:sldMkLst>
        <pc:picChg chg="del">
          <ac:chgData name="Marlon Jaramillo Zapata" userId="551b145c-01ba-4e34-aca4-4e8578bd48d3" providerId="ADAL" clId="{120D9D20-EFA8-4E55-ABE9-1DADA9BB7A28}" dt="2021-11-07T00:33:55.904" v="47" actId="478"/>
          <ac:picMkLst>
            <pc:docMk/>
            <pc:sldMk cId="1535488425" sldId="341"/>
            <ac:picMk id="3" creationId="{A7605549-8C95-4D49-BE7F-86EFCC790744}"/>
          </ac:picMkLst>
        </pc:picChg>
        <pc:picChg chg="add mod">
          <ac:chgData name="Marlon Jaramillo Zapata" userId="551b145c-01ba-4e34-aca4-4e8578bd48d3" providerId="ADAL" clId="{120D9D20-EFA8-4E55-ABE9-1DADA9BB7A28}" dt="2021-11-07T00:43:36.602" v="87" actId="1076"/>
          <ac:picMkLst>
            <pc:docMk/>
            <pc:sldMk cId="1535488425" sldId="341"/>
            <ac:picMk id="4" creationId="{6BB3C88F-850E-412D-8EA9-AD8F643C1ADC}"/>
          </ac:picMkLst>
        </pc:picChg>
      </pc:sldChg>
      <pc:sldChg chg="addSp delSp modSp mod">
        <pc:chgData name="Marlon Jaramillo Zapata" userId="551b145c-01ba-4e34-aca4-4e8578bd48d3" providerId="ADAL" clId="{120D9D20-EFA8-4E55-ABE9-1DADA9BB7A28}" dt="2021-11-07T00:34:21.095" v="56" actId="478"/>
        <pc:sldMkLst>
          <pc:docMk/>
          <pc:sldMk cId="2559069538" sldId="342"/>
        </pc:sldMkLst>
        <pc:spChg chg="del">
          <ac:chgData name="Marlon Jaramillo Zapata" userId="551b145c-01ba-4e34-aca4-4e8578bd48d3" providerId="ADAL" clId="{120D9D20-EFA8-4E55-ABE9-1DADA9BB7A28}" dt="2021-11-07T00:34:09.505" v="51" actId="478"/>
          <ac:spMkLst>
            <pc:docMk/>
            <pc:sldMk cId="2559069538" sldId="342"/>
            <ac:spMk id="4" creationId="{ADCD3D88-D4CF-4A40-A95D-AC62112DFDBC}"/>
          </ac:spMkLst>
        </pc:spChg>
        <pc:spChg chg="del">
          <ac:chgData name="Marlon Jaramillo Zapata" userId="551b145c-01ba-4e34-aca4-4e8578bd48d3" providerId="ADAL" clId="{120D9D20-EFA8-4E55-ABE9-1DADA9BB7A28}" dt="2021-11-07T00:34:17.921" v="55" actId="478"/>
          <ac:spMkLst>
            <pc:docMk/>
            <pc:sldMk cId="2559069538" sldId="342"/>
            <ac:spMk id="6" creationId="{394F9EE3-F265-4C9B-955E-6E8F431914C0}"/>
          </ac:spMkLst>
        </pc:spChg>
        <pc:spChg chg="del">
          <ac:chgData name="Marlon Jaramillo Zapata" userId="551b145c-01ba-4e34-aca4-4e8578bd48d3" providerId="ADAL" clId="{120D9D20-EFA8-4E55-ABE9-1DADA9BB7A28}" dt="2021-11-07T00:34:04.259" v="48" actId="478"/>
          <ac:spMkLst>
            <pc:docMk/>
            <pc:sldMk cId="2559069538" sldId="342"/>
            <ac:spMk id="7" creationId="{520FE15D-1038-4D36-8274-0CF75E68BF27}"/>
          </ac:spMkLst>
        </pc:spChg>
        <pc:spChg chg="add del mod">
          <ac:chgData name="Marlon Jaramillo Zapata" userId="551b145c-01ba-4e34-aca4-4e8578bd48d3" providerId="ADAL" clId="{120D9D20-EFA8-4E55-ABE9-1DADA9BB7A28}" dt="2021-11-07T00:34:14.091" v="53" actId="478"/>
          <ac:spMkLst>
            <pc:docMk/>
            <pc:sldMk cId="2559069538" sldId="342"/>
            <ac:spMk id="8" creationId="{9D651306-546F-49AE-A36C-5D366437FD61}"/>
          </ac:spMkLst>
        </pc:spChg>
        <pc:spChg chg="del">
          <ac:chgData name="Marlon Jaramillo Zapata" userId="551b145c-01ba-4e34-aca4-4e8578bd48d3" providerId="ADAL" clId="{120D9D20-EFA8-4E55-ABE9-1DADA9BB7A28}" dt="2021-11-07T00:34:05.695" v="49" actId="478"/>
          <ac:spMkLst>
            <pc:docMk/>
            <pc:sldMk cId="2559069538" sldId="342"/>
            <ac:spMk id="9" creationId="{7C97423A-924C-4336-BE60-5CCC61763CB4}"/>
          </ac:spMkLst>
        </pc:spChg>
        <pc:spChg chg="del">
          <ac:chgData name="Marlon Jaramillo Zapata" userId="551b145c-01ba-4e34-aca4-4e8578bd48d3" providerId="ADAL" clId="{120D9D20-EFA8-4E55-ABE9-1DADA9BB7A28}" dt="2021-11-07T00:34:16.201" v="54" actId="478"/>
          <ac:spMkLst>
            <pc:docMk/>
            <pc:sldMk cId="2559069538" sldId="342"/>
            <ac:spMk id="11" creationId="{CF3132B2-26A7-428B-8B76-0FD3DDEACAEB}"/>
          </ac:spMkLst>
        </pc:spChg>
        <pc:spChg chg="del">
          <ac:chgData name="Marlon Jaramillo Zapata" userId="551b145c-01ba-4e34-aca4-4e8578bd48d3" providerId="ADAL" clId="{120D9D20-EFA8-4E55-ABE9-1DADA9BB7A28}" dt="2021-11-07T00:34:21.095" v="56" actId="478"/>
          <ac:spMkLst>
            <pc:docMk/>
            <pc:sldMk cId="2559069538" sldId="342"/>
            <ac:spMk id="13" creationId="{2EE961A0-06E6-4607-918F-090E6F8214B1}"/>
          </ac:spMkLst>
        </pc:spChg>
        <pc:picChg chg="del">
          <ac:chgData name="Marlon Jaramillo Zapata" userId="551b145c-01ba-4e34-aca4-4e8578bd48d3" providerId="ADAL" clId="{120D9D20-EFA8-4E55-ABE9-1DADA9BB7A28}" dt="2021-11-07T00:34:11.128" v="52" actId="478"/>
          <ac:picMkLst>
            <pc:docMk/>
            <pc:sldMk cId="2559069538" sldId="342"/>
            <ac:picMk id="3" creationId="{53CF9C1D-AE98-4C9B-A4E6-912FA054053A}"/>
          </ac:picMkLst>
        </pc:picChg>
        <pc:picChg chg="del">
          <ac:chgData name="Marlon Jaramillo Zapata" userId="551b145c-01ba-4e34-aca4-4e8578bd48d3" providerId="ADAL" clId="{120D9D20-EFA8-4E55-ABE9-1DADA9BB7A28}" dt="2021-11-07T00:34:07.003" v="50" actId="478"/>
          <ac:picMkLst>
            <pc:docMk/>
            <pc:sldMk cId="2559069538" sldId="342"/>
            <ac:picMk id="5" creationId="{32AB4D7F-A71E-4D4C-B025-D5EB916CC96F}"/>
          </ac:picMkLst>
        </pc:picChg>
      </pc:sldChg>
      <pc:sldChg chg="modSp mod">
        <pc:chgData name="Marlon Jaramillo Zapata" userId="551b145c-01ba-4e34-aca4-4e8578bd48d3" providerId="ADAL" clId="{120D9D20-EFA8-4E55-ABE9-1DADA9BB7A28}" dt="2021-11-07T00:33:45.497" v="46" actId="20577"/>
        <pc:sldMkLst>
          <pc:docMk/>
          <pc:sldMk cId="3434511970" sldId="355"/>
        </pc:sldMkLst>
        <pc:spChg chg="mod">
          <ac:chgData name="Marlon Jaramillo Zapata" userId="551b145c-01ba-4e34-aca4-4e8578bd48d3" providerId="ADAL" clId="{120D9D20-EFA8-4E55-ABE9-1DADA9BB7A28}" dt="2021-11-07T00:33:45.497" v="46" actId="20577"/>
          <ac:spMkLst>
            <pc:docMk/>
            <pc:sldMk cId="3434511970" sldId="355"/>
            <ac:spMk id="4" creationId="{DA4DB95A-38FE-470C-8F98-52200BFA2480}"/>
          </ac:spMkLst>
        </pc:spChg>
      </pc:sldChg>
      <pc:sldChg chg="del">
        <pc:chgData name="Marlon Jaramillo Zapata" userId="551b145c-01ba-4e34-aca4-4e8578bd48d3" providerId="ADAL" clId="{120D9D20-EFA8-4E55-ABE9-1DADA9BB7A28}" dt="2021-11-07T00:34:40.231" v="57" actId="47"/>
        <pc:sldMkLst>
          <pc:docMk/>
          <pc:sldMk cId="3419678325" sldId="356"/>
        </pc:sldMkLst>
      </pc:sldChg>
      <pc:sldChg chg="del">
        <pc:chgData name="Marlon Jaramillo Zapata" userId="551b145c-01ba-4e34-aca4-4e8578bd48d3" providerId="ADAL" clId="{120D9D20-EFA8-4E55-ABE9-1DADA9BB7A28}" dt="2021-11-07T00:34:40.231" v="57" actId="47"/>
        <pc:sldMkLst>
          <pc:docMk/>
          <pc:sldMk cId="2219809539" sldId="357"/>
        </pc:sldMkLst>
      </pc:sldChg>
      <pc:sldChg chg="del">
        <pc:chgData name="Marlon Jaramillo Zapata" userId="551b145c-01ba-4e34-aca4-4e8578bd48d3" providerId="ADAL" clId="{120D9D20-EFA8-4E55-ABE9-1DADA9BB7A28}" dt="2021-11-07T00:34:40.231" v="57" actId="47"/>
        <pc:sldMkLst>
          <pc:docMk/>
          <pc:sldMk cId="2450794722" sldId="358"/>
        </pc:sldMkLst>
      </pc:sldChg>
      <pc:sldChg chg="del">
        <pc:chgData name="Marlon Jaramillo Zapata" userId="551b145c-01ba-4e34-aca4-4e8578bd48d3" providerId="ADAL" clId="{120D9D20-EFA8-4E55-ABE9-1DADA9BB7A28}" dt="2021-11-07T00:34:40.231" v="57" actId="47"/>
        <pc:sldMkLst>
          <pc:docMk/>
          <pc:sldMk cId="4116775836" sldId="359"/>
        </pc:sldMkLst>
      </pc:sldChg>
      <pc:sldChg chg="del">
        <pc:chgData name="Marlon Jaramillo Zapata" userId="551b145c-01ba-4e34-aca4-4e8578bd48d3" providerId="ADAL" clId="{120D9D20-EFA8-4E55-ABE9-1DADA9BB7A28}" dt="2021-11-07T00:34:40.231" v="57" actId="47"/>
        <pc:sldMkLst>
          <pc:docMk/>
          <pc:sldMk cId="3786953072" sldId="360"/>
        </pc:sldMkLst>
      </pc:sldChg>
      <pc:sldChg chg="del">
        <pc:chgData name="Marlon Jaramillo Zapata" userId="551b145c-01ba-4e34-aca4-4e8578bd48d3" providerId="ADAL" clId="{120D9D20-EFA8-4E55-ABE9-1DADA9BB7A28}" dt="2021-11-07T00:34:40.231" v="57" actId="47"/>
        <pc:sldMkLst>
          <pc:docMk/>
          <pc:sldMk cId="3286384357" sldId="361"/>
        </pc:sldMkLst>
      </pc:sldChg>
      <pc:sldChg chg="del">
        <pc:chgData name="Marlon Jaramillo Zapata" userId="551b145c-01ba-4e34-aca4-4e8578bd48d3" providerId="ADAL" clId="{120D9D20-EFA8-4E55-ABE9-1DADA9BB7A28}" dt="2021-11-07T00:34:40.231" v="57" actId="47"/>
        <pc:sldMkLst>
          <pc:docMk/>
          <pc:sldMk cId="2542034240" sldId="362"/>
        </pc:sldMkLst>
      </pc:sldChg>
      <pc:sldChg chg="del">
        <pc:chgData name="Marlon Jaramillo Zapata" userId="551b145c-01ba-4e34-aca4-4e8578bd48d3" providerId="ADAL" clId="{120D9D20-EFA8-4E55-ABE9-1DADA9BB7A28}" dt="2021-11-07T00:34:40.231" v="57" actId="47"/>
        <pc:sldMkLst>
          <pc:docMk/>
          <pc:sldMk cId="2930888521" sldId="363"/>
        </pc:sldMkLst>
      </pc:sldChg>
      <pc:sldChg chg="del">
        <pc:chgData name="Marlon Jaramillo Zapata" userId="551b145c-01ba-4e34-aca4-4e8578bd48d3" providerId="ADAL" clId="{120D9D20-EFA8-4E55-ABE9-1DADA9BB7A28}" dt="2021-11-07T00:34:40.231" v="57" actId="47"/>
        <pc:sldMkLst>
          <pc:docMk/>
          <pc:sldMk cId="117048613" sldId="364"/>
        </pc:sldMkLst>
      </pc:sldChg>
      <pc:sldChg chg="del">
        <pc:chgData name="Marlon Jaramillo Zapata" userId="551b145c-01ba-4e34-aca4-4e8578bd48d3" providerId="ADAL" clId="{120D9D20-EFA8-4E55-ABE9-1DADA9BB7A28}" dt="2021-11-07T00:34:40.231" v="57" actId="47"/>
        <pc:sldMkLst>
          <pc:docMk/>
          <pc:sldMk cId="1030747391" sldId="365"/>
        </pc:sldMkLst>
      </pc:sldChg>
      <pc:sldChg chg="del">
        <pc:chgData name="Marlon Jaramillo Zapata" userId="551b145c-01ba-4e34-aca4-4e8578bd48d3" providerId="ADAL" clId="{120D9D20-EFA8-4E55-ABE9-1DADA9BB7A28}" dt="2021-11-07T00:34:40.231" v="57" actId="47"/>
        <pc:sldMkLst>
          <pc:docMk/>
          <pc:sldMk cId="1202159785" sldId="366"/>
        </pc:sldMkLst>
      </pc:sldChg>
      <pc:sldChg chg="del">
        <pc:chgData name="Marlon Jaramillo Zapata" userId="551b145c-01ba-4e34-aca4-4e8578bd48d3" providerId="ADAL" clId="{120D9D20-EFA8-4E55-ABE9-1DADA9BB7A28}" dt="2021-11-07T00:34:40.231" v="57" actId="47"/>
        <pc:sldMkLst>
          <pc:docMk/>
          <pc:sldMk cId="2587769463" sldId="367"/>
        </pc:sldMkLst>
      </pc:sldChg>
      <pc:sldChg chg="addSp modSp add mod">
        <pc:chgData name="Marlon Jaramillo Zapata" userId="551b145c-01ba-4e34-aca4-4e8578bd48d3" providerId="ADAL" clId="{120D9D20-EFA8-4E55-ABE9-1DADA9BB7A28}" dt="2021-11-07T00:45:35.254" v="95" actId="1076"/>
        <pc:sldMkLst>
          <pc:docMk/>
          <pc:sldMk cId="4215964626" sldId="371"/>
        </pc:sldMkLst>
        <pc:picChg chg="add mod">
          <ac:chgData name="Marlon Jaramillo Zapata" userId="551b145c-01ba-4e34-aca4-4e8578bd48d3" providerId="ADAL" clId="{120D9D20-EFA8-4E55-ABE9-1DADA9BB7A28}" dt="2021-11-07T00:45:35.254" v="95" actId="1076"/>
          <ac:picMkLst>
            <pc:docMk/>
            <pc:sldMk cId="4215964626" sldId="371"/>
            <ac:picMk id="3" creationId="{9308A2D1-D667-4CA5-ADCC-8F47E8C38A72}"/>
          </ac:picMkLst>
        </pc:picChg>
      </pc:sldChg>
      <pc:sldChg chg="add setBg">
        <pc:chgData name="Marlon Jaramillo Zapata" userId="551b145c-01ba-4e34-aca4-4e8578bd48d3" providerId="ADAL" clId="{120D9D20-EFA8-4E55-ABE9-1DADA9BB7A28}" dt="2021-11-07T00:42:58.655" v="79"/>
        <pc:sldMkLst>
          <pc:docMk/>
          <pc:sldMk cId="3019697256" sldId="372"/>
        </pc:sldMkLst>
      </pc:sldChg>
      <pc:sldChg chg="addSp modSp add mod">
        <pc:chgData name="Marlon Jaramillo Zapata" userId="551b145c-01ba-4e34-aca4-4e8578bd48d3" providerId="ADAL" clId="{120D9D20-EFA8-4E55-ABE9-1DADA9BB7A28}" dt="2021-11-07T00:46:51.440" v="100" actId="1076"/>
        <pc:sldMkLst>
          <pc:docMk/>
          <pc:sldMk cId="1879135539" sldId="373"/>
        </pc:sldMkLst>
        <pc:picChg chg="add mod">
          <ac:chgData name="Marlon Jaramillo Zapata" userId="551b145c-01ba-4e34-aca4-4e8578bd48d3" providerId="ADAL" clId="{120D9D20-EFA8-4E55-ABE9-1DADA9BB7A28}" dt="2021-11-07T00:46:51.440" v="100" actId="1076"/>
          <ac:picMkLst>
            <pc:docMk/>
            <pc:sldMk cId="1879135539" sldId="373"/>
            <ac:picMk id="3" creationId="{108B7D47-BFC8-4F5D-A569-28BA967EAB1E}"/>
          </ac:picMkLst>
        </pc:picChg>
      </pc:sldChg>
      <pc:sldChg chg="add setBg">
        <pc:chgData name="Marlon Jaramillo Zapata" userId="551b145c-01ba-4e34-aca4-4e8578bd48d3" providerId="ADAL" clId="{120D9D20-EFA8-4E55-ABE9-1DADA9BB7A28}" dt="2021-11-07T00:43:00.555" v="80"/>
        <pc:sldMkLst>
          <pc:docMk/>
          <pc:sldMk cId="1353084721" sldId="374"/>
        </pc:sldMkLst>
      </pc:sldChg>
      <pc:sldChg chg="addSp modSp add mod">
        <pc:chgData name="Marlon Jaramillo Zapata" userId="551b145c-01ba-4e34-aca4-4e8578bd48d3" providerId="ADAL" clId="{120D9D20-EFA8-4E55-ABE9-1DADA9BB7A28}" dt="2021-11-07T00:50:07.760" v="103" actId="1076"/>
        <pc:sldMkLst>
          <pc:docMk/>
          <pc:sldMk cId="4153736866" sldId="375"/>
        </pc:sldMkLst>
        <pc:picChg chg="add mod">
          <ac:chgData name="Marlon Jaramillo Zapata" userId="551b145c-01ba-4e34-aca4-4e8578bd48d3" providerId="ADAL" clId="{120D9D20-EFA8-4E55-ABE9-1DADA9BB7A28}" dt="2021-11-07T00:50:07.760" v="103" actId="1076"/>
          <ac:picMkLst>
            <pc:docMk/>
            <pc:sldMk cId="4153736866" sldId="375"/>
            <ac:picMk id="3" creationId="{DE678F49-D5C6-49BE-B104-8FFEA162FB71}"/>
          </ac:picMkLst>
        </pc:picChg>
      </pc:sldChg>
      <pc:sldChg chg="add setBg">
        <pc:chgData name="Marlon Jaramillo Zapata" userId="551b145c-01ba-4e34-aca4-4e8578bd48d3" providerId="ADAL" clId="{120D9D20-EFA8-4E55-ABE9-1DADA9BB7A28}" dt="2021-11-07T00:43:02.598" v="81"/>
        <pc:sldMkLst>
          <pc:docMk/>
          <pc:sldMk cId="2419756678" sldId="376"/>
        </pc:sldMkLst>
      </pc:sldChg>
      <pc:sldChg chg="addSp modSp add mod">
        <pc:chgData name="Marlon Jaramillo Zapata" userId="551b145c-01ba-4e34-aca4-4e8578bd48d3" providerId="ADAL" clId="{120D9D20-EFA8-4E55-ABE9-1DADA9BB7A28}" dt="2021-11-07T00:51:10.519" v="107" actId="1076"/>
        <pc:sldMkLst>
          <pc:docMk/>
          <pc:sldMk cId="2723861985" sldId="377"/>
        </pc:sldMkLst>
        <pc:picChg chg="add mod">
          <ac:chgData name="Marlon Jaramillo Zapata" userId="551b145c-01ba-4e34-aca4-4e8578bd48d3" providerId="ADAL" clId="{120D9D20-EFA8-4E55-ABE9-1DADA9BB7A28}" dt="2021-11-07T00:51:10.519" v="107" actId="1076"/>
          <ac:picMkLst>
            <pc:docMk/>
            <pc:sldMk cId="2723861985" sldId="377"/>
            <ac:picMk id="3" creationId="{7DA6A47D-EB7F-44F5-88F9-D28302CB398F}"/>
          </ac:picMkLst>
        </pc:picChg>
      </pc:sldChg>
      <pc:sldChg chg="add setBg">
        <pc:chgData name="Marlon Jaramillo Zapata" userId="551b145c-01ba-4e34-aca4-4e8578bd48d3" providerId="ADAL" clId="{120D9D20-EFA8-4E55-ABE9-1DADA9BB7A28}" dt="2021-11-07T00:43:04.414" v="82"/>
        <pc:sldMkLst>
          <pc:docMk/>
          <pc:sldMk cId="3525581495" sldId="378"/>
        </pc:sldMkLst>
      </pc:sldChg>
      <pc:sldChg chg="addSp modSp add mod">
        <pc:chgData name="Marlon Jaramillo Zapata" userId="551b145c-01ba-4e34-aca4-4e8578bd48d3" providerId="ADAL" clId="{120D9D20-EFA8-4E55-ABE9-1DADA9BB7A28}" dt="2021-11-07T00:53:02.562" v="114" actId="1076"/>
        <pc:sldMkLst>
          <pc:docMk/>
          <pc:sldMk cId="948043131" sldId="379"/>
        </pc:sldMkLst>
        <pc:picChg chg="add mod">
          <ac:chgData name="Marlon Jaramillo Zapata" userId="551b145c-01ba-4e34-aca4-4e8578bd48d3" providerId="ADAL" clId="{120D9D20-EFA8-4E55-ABE9-1DADA9BB7A28}" dt="2021-11-07T00:53:02.562" v="114" actId="1076"/>
          <ac:picMkLst>
            <pc:docMk/>
            <pc:sldMk cId="948043131" sldId="379"/>
            <ac:picMk id="3" creationId="{DE1EC484-18ED-4698-BEB4-46558CB5EFEA}"/>
          </ac:picMkLst>
        </pc:picChg>
      </pc:sldChg>
      <pc:sldChg chg="add setBg">
        <pc:chgData name="Marlon Jaramillo Zapata" userId="551b145c-01ba-4e34-aca4-4e8578bd48d3" providerId="ADAL" clId="{120D9D20-EFA8-4E55-ABE9-1DADA9BB7A28}" dt="2021-11-07T00:43:06.020" v="83"/>
        <pc:sldMkLst>
          <pc:docMk/>
          <pc:sldMk cId="2518896725" sldId="380"/>
        </pc:sldMkLst>
      </pc:sldChg>
      <pc:sldChg chg="addSp modSp add mod">
        <pc:chgData name="Marlon Jaramillo Zapata" userId="551b145c-01ba-4e34-aca4-4e8578bd48d3" providerId="ADAL" clId="{120D9D20-EFA8-4E55-ABE9-1DADA9BB7A28}" dt="2021-11-07T00:54:28.465" v="120" actId="1076"/>
        <pc:sldMkLst>
          <pc:docMk/>
          <pc:sldMk cId="2289929841" sldId="381"/>
        </pc:sldMkLst>
        <pc:picChg chg="add mod">
          <ac:chgData name="Marlon Jaramillo Zapata" userId="551b145c-01ba-4e34-aca4-4e8578bd48d3" providerId="ADAL" clId="{120D9D20-EFA8-4E55-ABE9-1DADA9BB7A28}" dt="2021-11-07T00:54:28.465" v="120" actId="1076"/>
          <ac:picMkLst>
            <pc:docMk/>
            <pc:sldMk cId="2289929841" sldId="381"/>
            <ac:picMk id="3" creationId="{2AD0CEEA-0E0E-4EA0-BC29-86718A077205}"/>
          </ac:picMkLst>
        </pc:picChg>
      </pc:sldChg>
      <pc:sldChg chg="add setBg">
        <pc:chgData name="Marlon Jaramillo Zapata" userId="551b145c-01ba-4e34-aca4-4e8578bd48d3" providerId="ADAL" clId="{120D9D20-EFA8-4E55-ABE9-1DADA9BB7A28}" dt="2021-11-07T00:43:07.773" v="84"/>
        <pc:sldMkLst>
          <pc:docMk/>
          <pc:sldMk cId="544373803" sldId="382"/>
        </pc:sldMkLst>
      </pc:sldChg>
    </pc:docChg>
  </pc:docChgLst>
  <pc:docChgLst>
    <pc:chgData name="JAIME SEBASTIAN RODRIGUEZ CAMARGO" userId="S::jsebastian-rodriguez@javeriana.edu.co::0854c84f-23dc-43f8-bc0c-91c6807c134b" providerId="AD" clId="Web-{35E42537-4B7A-46D8-83DA-9581F66E22FA}"/>
    <pc:docChg chg="modSld">
      <pc:chgData name="JAIME SEBASTIAN RODRIGUEZ CAMARGO" userId="S::jsebastian-rodriguez@javeriana.edu.co::0854c84f-23dc-43f8-bc0c-91c6807c134b" providerId="AD" clId="Web-{35E42537-4B7A-46D8-83DA-9581F66E22FA}" dt="2021-09-26T22:46:44.182" v="17" actId="20577"/>
      <pc:docMkLst>
        <pc:docMk/>
      </pc:docMkLst>
      <pc:sldChg chg="modSp">
        <pc:chgData name="JAIME SEBASTIAN RODRIGUEZ CAMARGO" userId="S::jsebastian-rodriguez@javeriana.edu.co::0854c84f-23dc-43f8-bc0c-91c6807c134b" providerId="AD" clId="Web-{35E42537-4B7A-46D8-83DA-9581F66E22FA}" dt="2021-09-26T22:32:31.927" v="3" actId="20577"/>
        <pc:sldMkLst>
          <pc:docMk/>
          <pc:sldMk cId="0" sldId="267"/>
        </pc:sldMkLst>
        <pc:spChg chg="mod">
          <ac:chgData name="JAIME SEBASTIAN RODRIGUEZ CAMARGO" userId="S::jsebastian-rodriguez@javeriana.edu.co::0854c84f-23dc-43f8-bc0c-91c6807c134b" providerId="AD" clId="Web-{35E42537-4B7A-46D8-83DA-9581F66E22FA}" dt="2021-09-26T22:32:31.927" v="3" actId="20577"/>
          <ac:spMkLst>
            <pc:docMk/>
            <pc:sldMk cId="0" sldId="267"/>
            <ac:spMk id="9" creationId="{00000000-0000-0000-0000-000000000000}"/>
          </ac:spMkLst>
        </pc:spChg>
      </pc:sldChg>
      <pc:sldChg chg="modSp">
        <pc:chgData name="JAIME SEBASTIAN RODRIGUEZ CAMARGO" userId="S::jsebastian-rodriguez@javeriana.edu.co::0854c84f-23dc-43f8-bc0c-91c6807c134b" providerId="AD" clId="Web-{35E42537-4B7A-46D8-83DA-9581F66E22FA}" dt="2021-09-26T22:38:44.185" v="15" actId="20577"/>
        <pc:sldMkLst>
          <pc:docMk/>
          <pc:sldMk cId="0" sldId="276"/>
        </pc:sldMkLst>
        <pc:spChg chg="mod">
          <ac:chgData name="JAIME SEBASTIAN RODRIGUEZ CAMARGO" userId="S::jsebastian-rodriguez@javeriana.edu.co::0854c84f-23dc-43f8-bc0c-91c6807c134b" providerId="AD" clId="Web-{35E42537-4B7A-46D8-83DA-9581F66E22FA}" dt="2021-09-26T22:38:44.185" v="15" actId="20577"/>
          <ac:spMkLst>
            <pc:docMk/>
            <pc:sldMk cId="0" sldId="276"/>
            <ac:spMk id="5" creationId="{1E3DDA04-BEFE-4522-A297-CB5A42EE30A3}"/>
          </ac:spMkLst>
        </pc:spChg>
        <pc:spChg chg="mod">
          <ac:chgData name="JAIME SEBASTIAN RODRIGUEZ CAMARGO" userId="S::jsebastian-rodriguez@javeriana.edu.co::0854c84f-23dc-43f8-bc0c-91c6807c134b" providerId="AD" clId="Web-{35E42537-4B7A-46D8-83DA-9581F66E22FA}" dt="2021-09-26T22:38:43.060" v="14" actId="20577"/>
          <ac:spMkLst>
            <pc:docMk/>
            <pc:sldMk cId="0" sldId="276"/>
            <ac:spMk id="305" creationId="{00000000-0000-0000-0000-000000000000}"/>
          </ac:spMkLst>
        </pc:spChg>
      </pc:sldChg>
      <pc:sldChg chg="modSp">
        <pc:chgData name="JAIME SEBASTIAN RODRIGUEZ CAMARGO" userId="S::jsebastian-rodriguez@javeriana.edu.co::0854c84f-23dc-43f8-bc0c-91c6807c134b" providerId="AD" clId="Web-{35E42537-4B7A-46D8-83DA-9581F66E22FA}" dt="2021-09-26T22:46:44.182" v="17" actId="20577"/>
        <pc:sldMkLst>
          <pc:docMk/>
          <pc:sldMk cId="1509000702" sldId="312"/>
        </pc:sldMkLst>
        <pc:spChg chg="mod">
          <ac:chgData name="JAIME SEBASTIAN RODRIGUEZ CAMARGO" userId="S::jsebastian-rodriguez@javeriana.edu.co::0854c84f-23dc-43f8-bc0c-91c6807c134b" providerId="AD" clId="Web-{35E42537-4B7A-46D8-83DA-9581F66E22FA}" dt="2021-09-26T22:46:44.182" v="17" actId="20577"/>
          <ac:spMkLst>
            <pc:docMk/>
            <pc:sldMk cId="1509000702" sldId="312"/>
            <ac:spMk id="7" creationId="{8F60BFE0-F06F-41E0-BCDF-BBDE5E38B751}"/>
          </ac:spMkLst>
        </pc:spChg>
      </pc:sldChg>
      <pc:sldChg chg="modSp">
        <pc:chgData name="JAIME SEBASTIAN RODRIGUEZ CAMARGO" userId="S::jsebastian-rodriguez@javeriana.edu.co::0854c84f-23dc-43f8-bc0c-91c6807c134b" providerId="AD" clId="Web-{35E42537-4B7A-46D8-83DA-9581F66E22FA}" dt="2021-09-26T22:35:13.946" v="8" actId="20577"/>
        <pc:sldMkLst>
          <pc:docMk/>
          <pc:sldMk cId="100999679" sldId="325"/>
        </pc:sldMkLst>
        <pc:spChg chg="mod">
          <ac:chgData name="JAIME SEBASTIAN RODRIGUEZ CAMARGO" userId="S::jsebastian-rodriguez@javeriana.edu.co::0854c84f-23dc-43f8-bc0c-91c6807c134b" providerId="AD" clId="Web-{35E42537-4B7A-46D8-83DA-9581F66E22FA}" dt="2021-09-26T22:35:13.946" v="8" actId="20577"/>
          <ac:spMkLst>
            <pc:docMk/>
            <pc:sldMk cId="100999679" sldId="325"/>
            <ac:spMk id="146" creationId="{00000000-0000-0000-0000-000000000000}"/>
          </ac:spMkLst>
        </pc:spChg>
      </pc:sldChg>
      <pc:sldChg chg="modSp">
        <pc:chgData name="JAIME SEBASTIAN RODRIGUEZ CAMARGO" userId="S::jsebastian-rodriguez@javeriana.edu.co::0854c84f-23dc-43f8-bc0c-91c6807c134b" providerId="AD" clId="Web-{35E42537-4B7A-46D8-83DA-9581F66E22FA}" dt="2021-09-26T22:37:13.808" v="10" actId="20577"/>
        <pc:sldMkLst>
          <pc:docMk/>
          <pc:sldMk cId="2913698057" sldId="331"/>
        </pc:sldMkLst>
        <pc:spChg chg="mod">
          <ac:chgData name="JAIME SEBASTIAN RODRIGUEZ CAMARGO" userId="S::jsebastian-rodriguez@javeriana.edu.co::0854c84f-23dc-43f8-bc0c-91c6807c134b" providerId="AD" clId="Web-{35E42537-4B7A-46D8-83DA-9581F66E22FA}" dt="2021-09-26T22:37:13.808" v="10" actId="20577"/>
          <ac:spMkLst>
            <pc:docMk/>
            <pc:sldMk cId="2913698057" sldId="331"/>
            <ac:spMk id="14" creationId="{00000000-0000-0000-0000-000000000000}"/>
          </ac:spMkLst>
        </pc:spChg>
      </pc:sldChg>
    </pc:docChg>
  </pc:docChgLst>
  <pc:docChgLst>
    <pc:chgData name="JAIME SEBASTIAN RODRIGUEZ CAMARGO" userId="S::jsebastian-rodriguez@javeriana.edu.co::0854c84f-23dc-43f8-bc0c-91c6807c134b" providerId="AD" clId="Web-{3477E1B9-AE83-497B-BACD-1167FE016FA2}"/>
    <pc:docChg chg="sldOrd">
      <pc:chgData name="JAIME SEBASTIAN RODRIGUEZ CAMARGO" userId="S::jsebastian-rodriguez@javeriana.edu.co::0854c84f-23dc-43f8-bc0c-91c6807c134b" providerId="AD" clId="Web-{3477E1B9-AE83-497B-BACD-1167FE016FA2}" dt="2021-09-21T04:24:18.316" v="1"/>
      <pc:docMkLst>
        <pc:docMk/>
      </pc:docMkLst>
      <pc:sldChg chg="ord">
        <pc:chgData name="JAIME SEBASTIAN RODRIGUEZ CAMARGO" userId="S::jsebastian-rodriguez@javeriana.edu.co::0854c84f-23dc-43f8-bc0c-91c6807c134b" providerId="AD" clId="Web-{3477E1B9-AE83-497B-BACD-1167FE016FA2}" dt="2021-09-21T04:24:18.316" v="1"/>
        <pc:sldMkLst>
          <pc:docMk/>
          <pc:sldMk cId="1420686992" sldId="352"/>
        </pc:sldMkLst>
      </pc:sldChg>
    </pc:docChg>
  </pc:docChgLst>
  <pc:docChgLst>
    <pc:chgData name="Christian Fernando Rodriguez rodriguez" userId="S::rodriguezchristianf@javeriana.edu.co::56fe732a-6844-4e35-bef5-b105bc80c551" providerId="AD" clId="Web-{B9A3B48C-50B9-4C3A-866F-C531516153F3}"/>
    <pc:docChg chg="modSld">
      <pc:chgData name="Christian Fernando Rodriguez rodriguez" userId="S::rodriguezchristianf@javeriana.edu.co::56fe732a-6844-4e35-bef5-b105bc80c551" providerId="AD" clId="Web-{B9A3B48C-50B9-4C3A-866F-C531516153F3}" dt="2021-09-23T17:20:17.748" v="85" actId="20577"/>
      <pc:docMkLst>
        <pc:docMk/>
      </pc:docMkLst>
      <pc:sldChg chg="addSp modSp">
        <pc:chgData name="Christian Fernando Rodriguez rodriguez" userId="S::rodriguezchristianf@javeriana.edu.co::56fe732a-6844-4e35-bef5-b105bc80c551" providerId="AD" clId="Web-{B9A3B48C-50B9-4C3A-866F-C531516153F3}" dt="2021-09-23T17:20:17.748" v="85" actId="20577"/>
        <pc:sldMkLst>
          <pc:docMk/>
          <pc:sldMk cId="2559069538" sldId="342"/>
        </pc:sldMkLst>
        <pc:spChg chg="mod">
          <ac:chgData name="Christian Fernando Rodriguez rodriguez" userId="S::rodriguezchristianf@javeriana.edu.co::56fe732a-6844-4e35-bef5-b105bc80c551" providerId="AD" clId="Web-{B9A3B48C-50B9-4C3A-866F-C531516153F3}" dt="2021-09-23T17:20:17.748" v="85" actId="20577"/>
          <ac:spMkLst>
            <pc:docMk/>
            <pc:sldMk cId="2559069538" sldId="342"/>
            <ac:spMk id="4" creationId="{DFCA8811-982F-4DF3-BA34-A279CA3CD7B5}"/>
          </ac:spMkLst>
        </pc:spChg>
        <pc:picChg chg="mod">
          <ac:chgData name="Christian Fernando Rodriguez rodriguez" userId="S::rodriguezchristianf@javeriana.edu.co::56fe732a-6844-4e35-bef5-b105bc80c551" providerId="AD" clId="Web-{B9A3B48C-50B9-4C3A-866F-C531516153F3}" dt="2021-09-23T17:15:59.100" v="3" actId="1076"/>
          <ac:picMkLst>
            <pc:docMk/>
            <pc:sldMk cId="2559069538" sldId="342"/>
            <ac:picMk id="2" creationId="{D790B5C0-3AB0-4CFA-AB18-25243D2A1960}"/>
          </ac:picMkLst>
        </pc:picChg>
        <pc:picChg chg="add mod">
          <ac:chgData name="Christian Fernando Rodriguez rodriguez" userId="S::rodriguezchristianf@javeriana.edu.co::56fe732a-6844-4e35-bef5-b105bc80c551" providerId="AD" clId="Web-{B9A3B48C-50B9-4C3A-866F-C531516153F3}" dt="2021-09-23T17:16:02.100" v="4" actId="1076"/>
          <ac:picMkLst>
            <pc:docMk/>
            <pc:sldMk cId="2559069538" sldId="342"/>
            <ac:picMk id="3" creationId="{B6921DBE-FA88-4BD1-9E6C-86CDA1BEEF09}"/>
          </ac:picMkLst>
        </pc:picChg>
        <pc:picChg chg="mod">
          <ac:chgData name="Christian Fernando Rodriguez rodriguez" userId="S::rodriguezchristianf@javeriana.edu.co::56fe732a-6844-4e35-bef5-b105bc80c551" providerId="AD" clId="Web-{B9A3B48C-50B9-4C3A-866F-C531516153F3}" dt="2021-09-23T17:15:53.038" v="0" actId="1076"/>
          <ac:picMkLst>
            <pc:docMk/>
            <pc:sldMk cId="2559069538" sldId="342"/>
            <ac:picMk id="6" creationId="{8821FF7E-E623-4075-9B23-49D07A22FCF7}"/>
          </ac:picMkLst>
        </pc:picChg>
      </pc:sldChg>
    </pc:docChg>
  </pc:docChgLst>
  <pc:docChgLst>
    <pc:chgData name="Christian Fernando Rodriguez rodriguez" userId="S::rodriguezchristianf@javeriana.edu.co::56fe732a-6844-4e35-bef5-b105bc80c551" providerId="AD" clId="Web-{EA311C4A-8988-4D5B-8CC8-F5296F70C05B}"/>
    <pc:docChg chg="modSld">
      <pc:chgData name="Christian Fernando Rodriguez rodriguez" userId="S::rodriguezchristianf@javeriana.edu.co::56fe732a-6844-4e35-bef5-b105bc80c551" providerId="AD" clId="Web-{EA311C4A-8988-4D5B-8CC8-F5296F70C05B}" dt="2021-10-25T16:51:07.897" v="7" actId="20577"/>
      <pc:docMkLst>
        <pc:docMk/>
      </pc:docMkLst>
      <pc:sldChg chg="modSp">
        <pc:chgData name="Christian Fernando Rodriguez rodriguez" userId="S::rodriguezchristianf@javeriana.edu.co::56fe732a-6844-4e35-bef5-b105bc80c551" providerId="AD" clId="Web-{EA311C4A-8988-4D5B-8CC8-F5296F70C05B}" dt="2021-10-25T16:51:07.897" v="7" actId="20577"/>
        <pc:sldMkLst>
          <pc:docMk/>
          <pc:sldMk cId="2559069538" sldId="342"/>
        </pc:sldMkLst>
        <pc:spChg chg="mod">
          <ac:chgData name="Christian Fernando Rodriguez rodriguez" userId="S::rodriguezchristianf@javeriana.edu.co::56fe732a-6844-4e35-bef5-b105bc80c551" providerId="AD" clId="Web-{EA311C4A-8988-4D5B-8CC8-F5296F70C05B}" dt="2021-10-25T16:50:50.849" v="1" actId="20577"/>
          <ac:spMkLst>
            <pc:docMk/>
            <pc:sldMk cId="2559069538" sldId="342"/>
            <ac:spMk id="4" creationId="{ADCD3D88-D4CF-4A40-A95D-AC62112DFDBC}"/>
          </ac:spMkLst>
        </pc:spChg>
        <pc:spChg chg="mod">
          <ac:chgData name="Christian Fernando Rodriguez rodriguez" userId="S::rodriguezchristianf@javeriana.edu.co::56fe732a-6844-4e35-bef5-b105bc80c551" providerId="AD" clId="Web-{EA311C4A-8988-4D5B-8CC8-F5296F70C05B}" dt="2021-10-25T16:51:04.959" v="5" actId="20577"/>
          <ac:spMkLst>
            <pc:docMk/>
            <pc:sldMk cId="2559069538" sldId="342"/>
            <ac:spMk id="6" creationId="{394F9EE3-F265-4C9B-955E-6E8F431914C0}"/>
          </ac:spMkLst>
        </pc:spChg>
        <pc:spChg chg="mod">
          <ac:chgData name="Christian Fernando Rodriguez rodriguez" userId="S::rodriguezchristianf@javeriana.edu.co::56fe732a-6844-4e35-bef5-b105bc80c551" providerId="AD" clId="Web-{EA311C4A-8988-4D5B-8CC8-F5296F70C05B}" dt="2021-10-25T16:49:51.879" v="0" actId="20577"/>
          <ac:spMkLst>
            <pc:docMk/>
            <pc:sldMk cId="2559069538" sldId="342"/>
            <ac:spMk id="7" creationId="{520FE15D-1038-4D36-8274-0CF75E68BF27}"/>
          </ac:spMkLst>
        </pc:spChg>
        <pc:spChg chg="mod">
          <ac:chgData name="Christian Fernando Rodriguez rodriguez" userId="S::rodriguezchristianf@javeriana.edu.co::56fe732a-6844-4e35-bef5-b105bc80c551" providerId="AD" clId="Web-{EA311C4A-8988-4D5B-8CC8-F5296F70C05B}" dt="2021-10-25T16:51:07.897" v="7" actId="20577"/>
          <ac:spMkLst>
            <pc:docMk/>
            <pc:sldMk cId="2559069538" sldId="342"/>
            <ac:spMk id="11" creationId="{CF3132B2-26A7-428B-8B76-0FD3DDEACAEB}"/>
          </ac:spMkLst>
        </pc:spChg>
      </pc:sldChg>
    </pc:docChg>
  </pc:docChgLst>
  <pc:docChgLst>
    <pc:chgData name="Christian Fernando Rodriguez rodriguez" userId="S::rodriguezchristianf@javeriana.edu.co::56fe732a-6844-4e35-bef5-b105bc80c551" providerId="AD" clId="Web-{9FAB841F-33A7-4EE9-8B8C-A6FFC573D56E}"/>
    <pc:docChg chg="modSld">
      <pc:chgData name="Christian Fernando Rodriguez rodriguez" userId="S::rodriguezchristianf@javeriana.edu.co::56fe732a-6844-4e35-bef5-b105bc80c551" providerId="AD" clId="Web-{9FAB841F-33A7-4EE9-8B8C-A6FFC573D56E}" dt="2021-10-24T19:31:39.830" v="974" actId="20577"/>
      <pc:docMkLst>
        <pc:docMk/>
      </pc:docMkLst>
      <pc:sldChg chg="modSp">
        <pc:chgData name="Christian Fernando Rodriguez rodriguez" userId="S::rodriguezchristianf@javeriana.edu.co::56fe732a-6844-4e35-bef5-b105bc80c551" providerId="AD" clId="Web-{9FAB841F-33A7-4EE9-8B8C-A6FFC573D56E}" dt="2021-10-24T19:31:39.830" v="974" actId="20577"/>
        <pc:sldMkLst>
          <pc:docMk/>
          <pc:sldMk cId="1235169262" sldId="318"/>
        </pc:sldMkLst>
        <pc:spChg chg="mod">
          <ac:chgData name="Christian Fernando Rodriguez rodriguez" userId="S::rodriguezchristianf@javeriana.edu.co::56fe732a-6844-4e35-bef5-b105bc80c551" providerId="AD" clId="Web-{9FAB841F-33A7-4EE9-8B8C-A6FFC573D56E}" dt="2021-10-24T19:31:39.830" v="974" actId="20577"/>
          <ac:spMkLst>
            <pc:docMk/>
            <pc:sldMk cId="1235169262" sldId="318"/>
            <ac:spMk id="24" creationId="{00000000-0000-0000-0000-000000000000}"/>
          </ac:spMkLst>
        </pc:spChg>
        <pc:spChg chg="mod">
          <ac:chgData name="Christian Fernando Rodriguez rodriguez" userId="S::rodriguezchristianf@javeriana.edu.co::56fe732a-6844-4e35-bef5-b105bc80c551" providerId="AD" clId="Web-{9FAB841F-33A7-4EE9-8B8C-A6FFC573D56E}" dt="2021-10-24T19:31:19.423" v="972"/>
          <ac:spMkLst>
            <pc:docMk/>
            <pc:sldMk cId="1235169262" sldId="318"/>
            <ac:spMk id="268" creationId="{00000000-0000-0000-0000-000000000000}"/>
          </ac:spMkLst>
        </pc:spChg>
      </pc:sldChg>
      <pc:sldChg chg="modSp">
        <pc:chgData name="Christian Fernando Rodriguez rodriguez" userId="S::rodriguezchristianf@javeriana.edu.co::56fe732a-6844-4e35-bef5-b105bc80c551" providerId="AD" clId="Web-{9FAB841F-33A7-4EE9-8B8C-A6FFC573D56E}" dt="2021-10-24T19:29:53.733" v="887" actId="20577"/>
        <pc:sldMkLst>
          <pc:docMk/>
          <pc:sldMk cId="2559069538" sldId="342"/>
        </pc:sldMkLst>
        <pc:spChg chg="mod">
          <ac:chgData name="Christian Fernando Rodriguez rodriguez" userId="S::rodriguezchristianf@javeriana.edu.co::56fe732a-6844-4e35-bef5-b105bc80c551" providerId="AD" clId="Web-{9FAB841F-33A7-4EE9-8B8C-A6FFC573D56E}" dt="2021-10-24T19:29:53.733" v="887" actId="20577"/>
          <ac:spMkLst>
            <pc:docMk/>
            <pc:sldMk cId="2559069538" sldId="342"/>
            <ac:spMk id="13" creationId="{2EE961A0-06E6-4607-918F-090E6F8214B1}"/>
          </ac:spMkLst>
        </pc:spChg>
      </pc:sldChg>
      <pc:sldChg chg="addSp delSp modSp">
        <pc:chgData name="Christian Fernando Rodriguez rodriguez" userId="S::rodriguezchristianf@javeriana.edu.co::56fe732a-6844-4e35-bef5-b105bc80c551" providerId="AD" clId="Web-{9FAB841F-33A7-4EE9-8B8C-A6FFC573D56E}" dt="2021-10-24T19:30:02.936" v="889" actId="20577"/>
        <pc:sldMkLst>
          <pc:docMk/>
          <pc:sldMk cId="2219809539" sldId="357"/>
        </pc:sldMkLst>
        <pc:spChg chg="add mod">
          <ac:chgData name="Christian Fernando Rodriguez rodriguez" userId="S::rodriguezchristianf@javeriana.edu.co::56fe732a-6844-4e35-bef5-b105bc80c551" providerId="AD" clId="Web-{9FAB841F-33A7-4EE9-8B8C-A6FFC573D56E}" dt="2021-10-24T19:21:08.746" v="126" actId="14100"/>
          <ac:spMkLst>
            <pc:docMk/>
            <pc:sldMk cId="2219809539" sldId="357"/>
            <ac:spMk id="2" creationId="{D2AA1817-BC84-4391-A62B-CFB6FF4A3D0C}"/>
          </ac:spMkLst>
        </pc:spChg>
        <pc:spChg chg="add mod">
          <ac:chgData name="Christian Fernando Rodriguez rodriguez" userId="S::rodriguezchristianf@javeriana.edu.co::56fe732a-6844-4e35-bef5-b105bc80c551" providerId="AD" clId="Web-{9FAB841F-33A7-4EE9-8B8C-A6FFC573D56E}" dt="2021-10-24T19:22:35.546" v="275" actId="20577"/>
          <ac:spMkLst>
            <pc:docMk/>
            <pc:sldMk cId="2219809539" sldId="357"/>
            <ac:spMk id="3" creationId="{6261D1A4-94E0-4677-BAB7-CF61697261E6}"/>
          </ac:spMkLst>
        </pc:spChg>
        <pc:spChg chg="add mod">
          <ac:chgData name="Christian Fernando Rodriguez rodriguez" userId="S::rodriguezchristianf@javeriana.edu.co::56fe732a-6844-4e35-bef5-b105bc80c551" providerId="AD" clId="Web-{9FAB841F-33A7-4EE9-8B8C-A6FFC573D56E}" dt="2021-10-24T19:21:37.466" v="174" actId="20577"/>
          <ac:spMkLst>
            <pc:docMk/>
            <pc:sldMk cId="2219809539" sldId="357"/>
            <ac:spMk id="4" creationId="{BE37CA5A-8749-4D32-8A44-ED980B119CA1}"/>
          </ac:spMkLst>
        </pc:spChg>
        <pc:spChg chg="del">
          <ac:chgData name="Christian Fernando Rodriguez rodriguez" userId="S::rodriguezchristianf@javeriana.edu.co::56fe732a-6844-4e35-bef5-b105bc80c551" providerId="AD" clId="Web-{9FAB841F-33A7-4EE9-8B8C-A6FFC573D56E}" dt="2021-10-24T19:23:12.985" v="276"/>
          <ac:spMkLst>
            <pc:docMk/>
            <pc:sldMk cId="2219809539" sldId="357"/>
            <ac:spMk id="7" creationId="{520FE15D-1038-4D36-8274-0CF75E68BF27}"/>
          </ac:spMkLst>
        </pc:spChg>
        <pc:spChg chg="add mod">
          <ac:chgData name="Christian Fernando Rodriguez rodriguez" userId="S::rodriguezchristianf@javeriana.edu.co::56fe732a-6844-4e35-bef5-b105bc80c551" providerId="AD" clId="Web-{9FAB841F-33A7-4EE9-8B8C-A6FFC573D56E}" dt="2021-10-24T19:25:16.161" v="468" actId="20577"/>
          <ac:spMkLst>
            <pc:docMk/>
            <pc:sldMk cId="2219809539" sldId="357"/>
            <ac:spMk id="11" creationId="{0C8EA543-8725-4D0A-8FD0-B3809094E899}"/>
          </ac:spMkLst>
        </pc:spChg>
        <pc:spChg chg="add mod">
          <ac:chgData name="Christian Fernando Rodriguez rodriguez" userId="S::rodriguezchristianf@javeriana.edu.co::56fe732a-6844-4e35-bef5-b105bc80c551" providerId="AD" clId="Web-{9FAB841F-33A7-4EE9-8B8C-A6FFC573D56E}" dt="2021-10-24T19:30:02.936" v="889" actId="20577"/>
          <ac:spMkLst>
            <pc:docMk/>
            <pc:sldMk cId="2219809539" sldId="357"/>
            <ac:spMk id="12" creationId="{AF925CD6-03E0-4A3B-8831-590AA737E88E}"/>
          </ac:spMkLst>
        </pc:spChg>
        <pc:spChg chg="add mod">
          <ac:chgData name="Christian Fernando Rodriguez rodriguez" userId="S::rodriguezchristianf@javeriana.edu.co::56fe732a-6844-4e35-bef5-b105bc80c551" providerId="AD" clId="Web-{9FAB841F-33A7-4EE9-8B8C-A6FFC573D56E}" dt="2021-10-24T19:30:00.624" v="888" actId="1076"/>
          <ac:spMkLst>
            <pc:docMk/>
            <pc:sldMk cId="2219809539" sldId="357"/>
            <ac:spMk id="14" creationId="{8CC672EC-23D8-420B-B913-C1EEB4FAE517}"/>
          </ac:spMkLst>
        </pc:spChg>
        <pc:picChg chg="add mod">
          <ac:chgData name="Christian Fernando Rodriguez rodriguez" userId="S::rodriguezchristianf@javeriana.edu.co::56fe732a-6844-4e35-bef5-b105bc80c551" providerId="AD" clId="Web-{9FAB841F-33A7-4EE9-8B8C-A6FFC573D56E}" dt="2021-10-24T19:24:03.955" v="278" actId="1076"/>
          <ac:picMkLst>
            <pc:docMk/>
            <pc:sldMk cId="2219809539" sldId="357"/>
            <ac:picMk id="6" creationId="{539F22E0-E9B1-4FA8-B466-6AEDDBF9D888}"/>
          </ac:picMkLst>
        </pc:picChg>
        <pc:picChg chg="add mod">
          <ac:chgData name="Christian Fernando Rodriguez rodriguez" userId="S::rodriguezchristianf@javeriana.edu.co::56fe732a-6844-4e35-bef5-b105bc80c551" providerId="AD" clId="Web-{9FAB841F-33A7-4EE9-8B8C-A6FFC573D56E}" dt="2021-10-24T19:24:05.440" v="279" actId="1076"/>
          <ac:picMkLst>
            <pc:docMk/>
            <pc:sldMk cId="2219809539" sldId="357"/>
            <ac:picMk id="10" creationId="{ADD13B33-09C9-4C04-A63C-8AC0D8D54444}"/>
          </ac:picMkLst>
        </pc:picChg>
      </pc:sldChg>
    </pc:docChg>
  </pc:docChgLst>
  <pc:docChgLst>
    <pc:chgData name="Miguel David Benavides Galindo" userId="S::md_benavidesg@javeriana.edu.co::f81741f1-b16c-4ae6-aadc-5bfec8bb3105" providerId="AD" clId="Web-{BFDC1F4A-47E7-483A-AA57-3ADC59520142}"/>
    <pc:docChg chg="modSld">
      <pc:chgData name="Miguel David Benavides Galindo" userId="S::md_benavidesg@javeriana.edu.co::f81741f1-b16c-4ae6-aadc-5bfec8bb3105" providerId="AD" clId="Web-{BFDC1F4A-47E7-483A-AA57-3ADC59520142}" dt="2021-09-23T22:51:27.348" v="10" actId="1076"/>
      <pc:docMkLst>
        <pc:docMk/>
      </pc:docMkLst>
      <pc:sldChg chg="modSp">
        <pc:chgData name="Miguel David Benavides Galindo" userId="S::md_benavidesg@javeriana.edu.co::f81741f1-b16c-4ae6-aadc-5bfec8bb3105" providerId="AD" clId="Web-{BFDC1F4A-47E7-483A-AA57-3ADC59520142}" dt="2021-09-23T22:51:27.348" v="10" actId="1076"/>
        <pc:sldMkLst>
          <pc:docMk/>
          <pc:sldMk cId="0" sldId="260"/>
        </pc:sldMkLst>
        <pc:spChg chg="mod">
          <ac:chgData name="Miguel David Benavides Galindo" userId="S::md_benavidesg@javeriana.edu.co::f81741f1-b16c-4ae6-aadc-5bfec8bb3105" providerId="AD" clId="Web-{BFDC1F4A-47E7-483A-AA57-3ADC59520142}" dt="2021-09-23T22:51:27.348" v="10" actId="1076"/>
          <ac:spMkLst>
            <pc:docMk/>
            <pc:sldMk cId="0" sldId="260"/>
            <ac:spMk id="5" creationId="{483850FC-D823-4A4E-80EE-BBCA54AAF854}"/>
          </ac:spMkLst>
        </pc:spChg>
      </pc:sldChg>
    </pc:docChg>
  </pc:docChgLst>
  <pc:docChgLst>
    <pc:chgData name="Miguel David Benavides Galindo" userId="S::md_benavidesg@javeriana.edu.co::f81741f1-b16c-4ae6-aadc-5bfec8bb3105" providerId="AD" clId="Web-{EF39CFDF-0600-F7FB-4A6F-D8EBB9598584}"/>
    <pc:docChg chg="addSld delSld modSld">
      <pc:chgData name="Miguel David Benavides Galindo" userId="S::md_benavidesg@javeriana.edu.co::f81741f1-b16c-4ae6-aadc-5bfec8bb3105" providerId="AD" clId="Web-{EF39CFDF-0600-F7FB-4A6F-D8EBB9598584}" dt="2021-09-26T22:49:26.955" v="514" actId="20577"/>
      <pc:docMkLst>
        <pc:docMk/>
      </pc:docMkLst>
      <pc:sldChg chg="addSp delSp modSp">
        <pc:chgData name="Miguel David Benavides Galindo" userId="S::md_benavidesg@javeriana.edu.co::f81741f1-b16c-4ae6-aadc-5bfec8bb3105" providerId="AD" clId="Web-{EF39CFDF-0600-F7FB-4A6F-D8EBB9598584}" dt="2021-09-26T22:09:23.095" v="23" actId="1076"/>
        <pc:sldMkLst>
          <pc:docMk/>
          <pc:sldMk cId="0" sldId="264"/>
        </pc:sldMkLst>
        <pc:picChg chg="del">
          <ac:chgData name="Miguel David Benavides Galindo" userId="S::md_benavidesg@javeriana.edu.co::f81741f1-b16c-4ae6-aadc-5bfec8bb3105" providerId="AD" clId="Web-{EF39CFDF-0600-F7FB-4A6F-D8EBB9598584}" dt="2021-09-26T22:08:52.126" v="11"/>
          <ac:picMkLst>
            <pc:docMk/>
            <pc:sldMk cId="0" sldId="264"/>
            <ac:picMk id="2" creationId="{E46C041B-789A-4584-96ED-70C73DB94069}"/>
          </ac:picMkLst>
        </pc:picChg>
        <pc:picChg chg="add mod">
          <ac:chgData name="Miguel David Benavides Galindo" userId="S::md_benavidesg@javeriana.edu.co::f81741f1-b16c-4ae6-aadc-5bfec8bb3105" providerId="AD" clId="Web-{EF39CFDF-0600-F7FB-4A6F-D8EBB9598584}" dt="2021-09-26T22:09:02.610" v="13" actId="1076"/>
          <ac:picMkLst>
            <pc:docMk/>
            <pc:sldMk cId="0" sldId="264"/>
            <ac:picMk id="4" creationId="{5BE4FC88-6C84-4C7E-915F-5094D692C990}"/>
          </ac:picMkLst>
        </pc:picChg>
        <pc:picChg chg="add mod">
          <ac:chgData name="Miguel David Benavides Galindo" userId="S::md_benavidesg@javeriana.edu.co::f81741f1-b16c-4ae6-aadc-5bfec8bb3105" providerId="AD" clId="Web-{EF39CFDF-0600-F7FB-4A6F-D8EBB9598584}" dt="2021-09-26T22:09:12.251" v="19" actId="14100"/>
          <ac:picMkLst>
            <pc:docMk/>
            <pc:sldMk cId="0" sldId="264"/>
            <ac:picMk id="5" creationId="{FB344AD5-D2DE-4F40-BF96-86114376D6C3}"/>
          </ac:picMkLst>
        </pc:picChg>
        <pc:picChg chg="add mod">
          <ac:chgData name="Miguel David Benavides Galindo" userId="S::md_benavidesg@javeriana.edu.co::f81741f1-b16c-4ae6-aadc-5bfec8bb3105" providerId="AD" clId="Web-{EF39CFDF-0600-F7FB-4A6F-D8EBB9598584}" dt="2021-09-26T22:09:23.095" v="23" actId="1076"/>
          <ac:picMkLst>
            <pc:docMk/>
            <pc:sldMk cId="0" sldId="264"/>
            <ac:picMk id="6" creationId="{A4D3D6E4-8FEF-48DE-825D-4330B56C2C13}"/>
          </ac:picMkLst>
        </pc:picChg>
      </pc:sldChg>
      <pc:sldChg chg="addSp delSp modSp">
        <pc:chgData name="Miguel David Benavides Galindo" userId="S::md_benavidesg@javeriana.edu.co::f81741f1-b16c-4ae6-aadc-5bfec8bb3105" providerId="AD" clId="Web-{EF39CFDF-0600-F7FB-4A6F-D8EBB9598584}" dt="2021-09-26T22:49:26.955" v="514" actId="20577"/>
        <pc:sldMkLst>
          <pc:docMk/>
          <pc:sldMk cId="0" sldId="274"/>
        </pc:sldMkLst>
        <pc:spChg chg="add mod">
          <ac:chgData name="Miguel David Benavides Galindo" userId="S::md_benavidesg@javeriana.edu.co::f81741f1-b16c-4ae6-aadc-5bfec8bb3105" providerId="AD" clId="Web-{EF39CFDF-0600-F7FB-4A6F-D8EBB9598584}" dt="2021-09-26T22:44:43.867" v="454" actId="1076"/>
          <ac:spMkLst>
            <pc:docMk/>
            <pc:sldMk cId="0" sldId="274"/>
            <ac:spMk id="5" creationId="{83C9ED51-5E2F-4C15-BF44-A95BE29DD249}"/>
          </ac:spMkLst>
        </pc:spChg>
        <pc:spChg chg="add mod">
          <ac:chgData name="Miguel David Benavides Galindo" userId="S::md_benavidesg@javeriana.edu.co::f81741f1-b16c-4ae6-aadc-5bfec8bb3105" providerId="AD" clId="Web-{EF39CFDF-0600-F7FB-4A6F-D8EBB9598584}" dt="2021-09-26T22:44:47.696" v="455" actId="1076"/>
          <ac:spMkLst>
            <pc:docMk/>
            <pc:sldMk cId="0" sldId="274"/>
            <ac:spMk id="6" creationId="{C94C82CB-3918-4369-9D6A-1D1B8695BC13}"/>
          </ac:spMkLst>
        </pc:spChg>
        <pc:spChg chg="add mod">
          <ac:chgData name="Miguel David Benavides Galindo" userId="S::md_benavidesg@javeriana.edu.co::f81741f1-b16c-4ae6-aadc-5bfec8bb3105" providerId="AD" clId="Web-{EF39CFDF-0600-F7FB-4A6F-D8EBB9598584}" dt="2021-09-26T22:49:26.955" v="514" actId="20577"/>
          <ac:spMkLst>
            <pc:docMk/>
            <pc:sldMk cId="0" sldId="274"/>
            <ac:spMk id="8" creationId="{67B116EF-945C-40D6-BC5B-6EB8CA2EE46B}"/>
          </ac:spMkLst>
        </pc:spChg>
        <pc:spChg chg="mod">
          <ac:chgData name="Miguel David Benavides Galindo" userId="S::md_benavidesg@javeriana.edu.co::f81741f1-b16c-4ae6-aadc-5bfec8bb3105" providerId="AD" clId="Web-{EF39CFDF-0600-F7FB-4A6F-D8EBB9598584}" dt="2021-09-26T22:41:53.628" v="389" actId="20577"/>
          <ac:spMkLst>
            <pc:docMk/>
            <pc:sldMk cId="0" sldId="274"/>
            <ac:spMk id="284" creationId="{00000000-0000-0000-0000-000000000000}"/>
          </ac:spMkLst>
        </pc:spChg>
        <pc:graphicFrameChg chg="del">
          <ac:chgData name="Miguel David Benavides Galindo" userId="S::md_benavidesg@javeriana.edu.co::f81741f1-b16c-4ae6-aadc-5bfec8bb3105" providerId="AD" clId="Web-{EF39CFDF-0600-F7FB-4A6F-D8EBB9598584}" dt="2021-09-26T22:38:21.277" v="364"/>
          <ac:graphicFrameMkLst>
            <pc:docMk/>
            <pc:sldMk cId="0" sldId="274"/>
            <ac:graphicFrameMk id="7" creationId="{00000000-0000-0000-0000-000000000000}"/>
          </ac:graphicFrameMkLst>
        </pc:graphicFrameChg>
        <pc:picChg chg="add del mod">
          <ac:chgData name="Miguel David Benavides Galindo" userId="S::md_benavidesg@javeriana.edu.co::f81741f1-b16c-4ae6-aadc-5bfec8bb3105" providerId="AD" clId="Web-{EF39CFDF-0600-F7FB-4A6F-D8EBB9598584}" dt="2021-09-26T22:38:33.027" v="372"/>
          <ac:picMkLst>
            <pc:docMk/>
            <pc:sldMk cId="0" sldId="274"/>
            <ac:picMk id="2" creationId="{1C8C2B05-7B05-4283-A9C1-74584470FA1D}"/>
          </ac:picMkLst>
        </pc:picChg>
        <pc:picChg chg="add mod">
          <ac:chgData name="Miguel David Benavides Galindo" userId="S::md_benavidesg@javeriana.edu.co::f81741f1-b16c-4ae6-aadc-5bfec8bb3105" providerId="AD" clId="Web-{EF39CFDF-0600-F7FB-4A6F-D8EBB9598584}" dt="2021-09-26T22:44:38.383" v="452" actId="14100"/>
          <ac:picMkLst>
            <pc:docMk/>
            <pc:sldMk cId="0" sldId="274"/>
            <ac:picMk id="3" creationId="{5A64E4E5-EB7C-49B0-93B2-2286B495B3DB}"/>
          </ac:picMkLst>
        </pc:picChg>
        <pc:picChg chg="add mod">
          <ac:chgData name="Miguel David Benavides Galindo" userId="S::md_benavidesg@javeriana.edu.co::f81741f1-b16c-4ae6-aadc-5bfec8bb3105" providerId="AD" clId="Web-{EF39CFDF-0600-F7FB-4A6F-D8EBB9598584}" dt="2021-09-26T22:44:41.149" v="453" actId="14100"/>
          <ac:picMkLst>
            <pc:docMk/>
            <pc:sldMk cId="0" sldId="274"/>
            <ac:picMk id="4" creationId="{2EDD11B8-46EC-4BB7-B30B-B3079547A580}"/>
          </ac:picMkLst>
        </pc:picChg>
        <pc:picChg chg="del">
          <ac:chgData name="Miguel David Benavides Galindo" userId="S::md_benavidesg@javeriana.edu.co::f81741f1-b16c-4ae6-aadc-5bfec8bb3105" providerId="AD" clId="Web-{EF39CFDF-0600-F7FB-4A6F-D8EBB9598584}" dt="2021-09-26T22:38:22.230" v="366"/>
          <ac:picMkLst>
            <pc:docMk/>
            <pc:sldMk cId="0" sldId="274"/>
            <ac:picMk id="14" creationId="{00000000-0000-0000-0000-000000000000}"/>
          </ac:picMkLst>
        </pc:picChg>
        <pc:picChg chg="del">
          <ac:chgData name="Miguel David Benavides Galindo" userId="S::md_benavidesg@javeriana.edu.co::f81741f1-b16c-4ae6-aadc-5bfec8bb3105" providerId="AD" clId="Web-{EF39CFDF-0600-F7FB-4A6F-D8EBB9598584}" dt="2021-09-26T22:38:22.761" v="367"/>
          <ac:picMkLst>
            <pc:docMk/>
            <pc:sldMk cId="0" sldId="274"/>
            <ac:picMk id="6146" creationId="{00000000-0000-0000-0000-000000000000}"/>
          </ac:picMkLst>
        </pc:picChg>
        <pc:picChg chg="del">
          <ac:chgData name="Miguel David Benavides Galindo" userId="S::md_benavidesg@javeriana.edu.co::f81741f1-b16c-4ae6-aadc-5bfec8bb3105" providerId="AD" clId="Web-{EF39CFDF-0600-F7FB-4A6F-D8EBB9598584}" dt="2021-09-26T22:38:21.824" v="365"/>
          <ac:picMkLst>
            <pc:docMk/>
            <pc:sldMk cId="0" sldId="274"/>
            <ac:picMk id="6148" creationId="{00000000-0000-0000-0000-000000000000}"/>
          </ac:picMkLst>
        </pc:picChg>
      </pc:sldChg>
      <pc:sldChg chg="addSp delSp modSp">
        <pc:chgData name="Miguel David Benavides Galindo" userId="S::md_benavidesg@javeriana.edu.co::f81741f1-b16c-4ae6-aadc-5bfec8bb3105" providerId="AD" clId="Web-{EF39CFDF-0600-F7FB-4A6F-D8EBB9598584}" dt="2021-09-26T22:27:49.976" v="163" actId="14100"/>
        <pc:sldMkLst>
          <pc:docMk/>
          <pc:sldMk cId="0" sldId="276"/>
        </pc:sldMkLst>
        <pc:spChg chg="add mod">
          <ac:chgData name="Miguel David Benavides Galindo" userId="S::md_benavidesg@javeriana.edu.co::f81741f1-b16c-4ae6-aadc-5bfec8bb3105" providerId="AD" clId="Web-{EF39CFDF-0600-F7FB-4A6F-D8EBB9598584}" dt="2021-09-26T22:17:53.613" v="121" actId="20577"/>
          <ac:spMkLst>
            <pc:docMk/>
            <pc:sldMk cId="0" sldId="276"/>
            <ac:spMk id="3" creationId="{824B0901-75BD-4AF5-8EB8-C017E08C0BFC}"/>
          </ac:spMkLst>
        </pc:spChg>
        <pc:spChg chg="add mod">
          <ac:chgData name="Miguel David Benavides Galindo" userId="S::md_benavidesg@javeriana.edu.co::f81741f1-b16c-4ae6-aadc-5bfec8bb3105" providerId="AD" clId="Web-{EF39CFDF-0600-F7FB-4A6F-D8EBB9598584}" dt="2021-09-26T22:27:49.976" v="163" actId="14100"/>
          <ac:spMkLst>
            <pc:docMk/>
            <pc:sldMk cId="0" sldId="276"/>
            <ac:spMk id="5" creationId="{1E3DDA04-BEFE-4522-A297-CB5A42EE30A3}"/>
          </ac:spMkLst>
        </pc:spChg>
        <pc:spChg chg="add del mod">
          <ac:chgData name="Miguel David Benavides Galindo" userId="S::md_benavidesg@javeriana.edu.co::f81741f1-b16c-4ae6-aadc-5bfec8bb3105" providerId="AD" clId="Web-{EF39CFDF-0600-F7FB-4A6F-D8EBB9598584}" dt="2021-09-26T22:27:41.147" v="160"/>
          <ac:spMkLst>
            <pc:docMk/>
            <pc:sldMk cId="0" sldId="276"/>
            <ac:spMk id="9" creationId="{57847099-3AD5-4724-99D2-AE8EC8DA3C90}"/>
          </ac:spMkLst>
        </pc:spChg>
        <pc:spChg chg="mod">
          <ac:chgData name="Miguel David Benavides Galindo" userId="S::md_benavidesg@javeriana.edu.co::f81741f1-b16c-4ae6-aadc-5bfec8bb3105" providerId="AD" clId="Web-{EF39CFDF-0600-F7FB-4A6F-D8EBB9598584}" dt="2021-09-26T22:18:50.130" v="128" actId="14100"/>
          <ac:spMkLst>
            <pc:docMk/>
            <pc:sldMk cId="0" sldId="276"/>
            <ac:spMk id="304" creationId="{00000000-0000-0000-0000-000000000000}"/>
          </ac:spMkLst>
        </pc:spChg>
        <pc:spChg chg="mod">
          <ac:chgData name="Miguel David Benavides Galindo" userId="S::md_benavidesg@javeriana.edu.co::f81741f1-b16c-4ae6-aadc-5bfec8bb3105" providerId="AD" clId="Web-{EF39CFDF-0600-F7FB-4A6F-D8EBB9598584}" dt="2021-09-26T22:21:40.557" v="130" actId="14100"/>
          <ac:spMkLst>
            <pc:docMk/>
            <pc:sldMk cId="0" sldId="276"/>
            <ac:spMk id="305" creationId="{00000000-0000-0000-0000-000000000000}"/>
          </ac:spMkLst>
        </pc:spChg>
        <pc:graphicFrameChg chg="del mod modGraphic">
          <ac:chgData name="Miguel David Benavides Galindo" userId="S::md_benavidesg@javeriana.edu.co::f81741f1-b16c-4ae6-aadc-5bfec8bb3105" providerId="AD" clId="Web-{EF39CFDF-0600-F7FB-4A6F-D8EBB9598584}" dt="2021-09-26T22:27:34.069" v="157"/>
          <ac:graphicFrameMkLst>
            <pc:docMk/>
            <pc:sldMk cId="0" sldId="276"/>
            <ac:graphicFrameMk id="4" creationId="{00000000-0000-0000-0000-000000000000}"/>
          </ac:graphicFrameMkLst>
        </pc:graphicFrameChg>
        <pc:graphicFrameChg chg="del">
          <ac:chgData name="Miguel David Benavides Galindo" userId="S::md_benavidesg@javeriana.edu.co::f81741f1-b16c-4ae6-aadc-5bfec8bb3105" providerId="AD" clId="Web-{EF39CFDF-0600-F7FB-4A6F-D8EBB9598584}" dt="2021-09-26T22:17:00.627" v="101"/>
          <ac:graphicFrameMkLst>
            <pc:docMk/>
            <pc:sldMk cId="0" sldId="276"/>
            <ac:graphicFrameMk id="6" creationId="{00000000-0000-0000-0000-000000000000}"/>
          </ac:graphicFrameMkLst>
        </pc:graphicFrameChg>
        <pc:graphicFrameChg chg="del mod modGraphic">
          <ac:chgData name="Miguel David Benavides Galindo" userId="S::md_benavidesg@javeriana.edu.co::f81741f1-b16c-4ae6-aadc-5bfec8bb3105" providerId="AD" clId="Web-{EF39CFDF-0600-F7FB-4A6F-D8EBB9598584}" dt="2021-09-26T22:17:08.611" v="106"/>
          <ac:graphicFrameMkLst>
            <pc:docMk/>
            <pc:sldMk cId="0" sldId="276"/>
            <ac:graphicFrameMk id="8" creationId="{00000000-0000-0000-0000-000000000000}"/>
          </ac:graphicFrameMkLst>
        </pc:graphicFrameChg>
        <pc:picChg chg="add mod">
          <ac:chgData name="Miguel David Benavides Galindo" userId="S::md_benavidesg@javeriana.edu.co::f81741f1-b16c-4ae6-aadc-5bfec8bb3105" providerId="AD" clId="Web-{EF39CFDF-0600-F7FB-4A6F-D8EBB9598584}" dt="2021-09-26T22:17:56.144" v="122" actId="1076"/>
          <ac:picMkLst>
            <pc:docMk/>
            <pc:sldMk cId="0" sldId="276"/>
            <ac:picMk id="2" creationId="{BFB08221-5452-4878-B7F7-63A3ABA0B7CE}"/>
          </ac:picMkLst>
        </pc:picChg>
        <pc:picChg chg="add mod">
          <ac:chgData name="Miguel David Benavides Galindo" userId="S::md_benavidesg@javeriana.edu.co::f81741f1-b16c-4ae6-aadc-5bfec8bb3105" providerId="AD" clId="Web-{EF39CFDF-0600-F7FB-4A6F-D8EBB9598584}" dt="2021-09-26T22:27:47.851" v="162" actId="1076"/>
          <ac:picMkLst>
            <pc:docMk/>
            <pc:sldMk cId="0" sldId="276"/>
            <ac:picMk id="7" creationId="{1A08DD45-C5FB-4957-B855-D4C5C3B27734}"/>
          </ac:picMkLst>
        </pc:picChg>
      </pc:sldChg>
      <pc:sldChg chg="addSp delSp modSp">
        <pc:chgData name="Miguel David Benavides Galindo" userId="S::md_benavidesg@javeriana.edu.co::f81741f1-b16c-4ae6-aadc-5bfec8bb3105" providerId="AD" clId="Web-{EF39CFDF-0600-F7FB-4A6F-D8EBB9598584}" dt="2021-09-26T22:15:48.623" v="100" actId="14100"/>
        <pc:sldMkLst>
          <pc:docMk/>
          <pc:sldMk cId="2605946805" sldId="289"/>
        </pc:sldMkLst>
        <pc:spChg chg="del mod">
          <ac:chgData name="Miguel David Benavides Galindo" userId="S::md_benavidesg@javeriana.edu.co::f81741f1-b16c-4ae6-aadc-5bfec8bb3105" providerId="AD" clId="Web-{EF39CFDF-0600-F7FB-4A6F-D8EBB9598584}" dt="2021-09-26T22:14:57.231" v="88"/>
          <ac:spMkLst>
            <pc:docMk/>
            <pc:sldMk cId="2605946805" sldId="289"/>
            <ac:spMk id="2" creationId="{00000000-0000-0000-0000-000000000000}"/>
          </ac:spMkLst>
        </pc:spChg>
        <pc:spChg chg="mod">
          <ac:chgData name="Miguel David Benavides Galindo" userId="S::md_benavidesg@javeriana.edu.co::f81741f1-b16c-4ae6-aadc-5bfec8bb3105" providerId="AD" clId="Web-{EF39CFDF-0600-F7FB-4A6F-D8EBB9598584}" dt="2021-09-26T22:15:48.623" v="100" actId="14100"/>
          <ac:spMkLst>
            <pc:docMk/>
            <pc:sldMk cId="2605946805" sldId="289"/>
            <ac:spMk id="3" creationId="{00000000-0000-0000-0000-000000000000}"/>
          </ac:spMkLst>
        </pc:spChg>
        <pc:spChg chg="add del mod">
          <ac:chgData name="Miguel David Benavides Galindo" userId="S::md_benavidesg@javeriana.edu.co::f81741f1-b16c-4ae6-aadc-5bfec8bb3105" providerId="AD" clId="Web-{EF39CFDF-0600-F7FB-4A6F-D8EBB9598584}" dt="2021-09-26T22:11:49.428" v="32"/>
          <ac:spMkLst>
            <pc:docMk/>
            <pc:sldMk cId="2605946805" sldId="289"/>
            <ac:spMk id="6" creationId="{E4E20293-FF09-4952-97BE-8140CB2BFBA4}"/>
          </ac:spMkLst>
        </pc:spChg>
        <pc:spChg chg="add mod">
          <ac:chgData name="Miguel David Benavides Galindo" userId="S::md_benavidesg@javeriana.edu.co::f81741f1-b16c-4ae6-aadc-5bfec8bb3105" providerId="AD" clId="Web-{EF39CFDF-0600-F7FB-4A6F-D8EBB9598584}" dt="2021-09-26T22:13:57.964" v="64"/>
          <ac:spMkLst>
            <pc:docMk/>
            <pc:sldMk cId="2605946805" sldId="289"/>
            <ac:spMk id="7" creationId="{2341A993-6EBC-4661-A03B-45085C80A85E}"/>
          </ac:spMkLst>
        </pc:spChg>
        <pc:spChg chg="add mod">
          <ac:chgData name="Miguel David Benavides Galindo" userId="S::md_benavidesg@javeriana.edu.co::f81741f1-b16c-4ae6-aadc-5bfec8bb3105" providerId="AD" clId="Web-{EF39CFDF-0600-F7FB-4A6F-D8EBB9598584}" dt="2021-09-26T22:15:08.768" v="90" actId="1076"/>
          <ac:spMkLst>
            <pc:docMk/>
            <pc:sldMk cId="2605946805" sldId="289"/>
            <ac:spMk id="10" creationId="{38892EB6-EEE4-417C-A9E0-B3756D100E36}"/>
          </ac:spMkLst>
        </pc:spChg>
        <pc:spChg chg="del">
          <ac:chgData name="Miguel David Benavides Galindo" userId="S::md_benavidesg@javeriana.edu.co::f81741f1-b16c-4ae6-aadc-5bfec8bb3105" providerId="AD" clId="Web-{EF39CFDF-0600-F7FB-4A6F-D8EBB9598584}" dt="2021-09-26T22:11:26.302" v="25"/>
          <ac:spMkLst>
            <pc:docMk/>
            <pc:sldMk cId="2605946805" sldId="289"/>
            <ac:spMk id="139" creationId="{00000000-0000-0000-0000-000000000000}"/>
          </ac:spMkLst>
        </pc:spChg>
        <pc:picChg chg="add mod">
          <ac:chgData name="Miguel David Benavides Galindo" userId="S::md_benavidesg@javeriana.edu.co::f81741f1-b16c-4ae6-aadc-5bfec8bb3105" providerId="AD" clId="Web-{EF39CFDF-0600-F7FB-4A6F-D8EBB9598584}" dt="2021-09-26T22:11:42.334" v="31" actId="1076"/>
          <ac:picMkLst>
            <pc:docMk/>
            <pc:sldMk cId="2605946805" sldId="289"/>
            <ac:picMk id="4" creationId="{3EFE1AAE-4107-49C6-859A-28F320205BD7}"/>
          </ac:picMkLst>
        </pc:picChg>
      </pc:sldChg>
      <pc:sldChg chg="del">
        <pc:chgData name="Miguel David Benavides Galindo" userId="S::md_benavidesg@javeriana.edu.co::f81741f1-b16c-4ae6-aadc-5bfec8bb3105" providerId="AD" clId="Web-{EF39CFDF-0600-F7FB-4A6F-D8EBB9598584}" dt="2021-09-26T22:46:17.042" v="456"/>
        <pc:sldMkLst>
          <pc:docMk/>
          <pc:sldMk cId="410562106" sldId="293"/>
        </pc:sldMkLst>
      </pc:sldChg>
      <pc:sldChg chg="addSp delSp modSp">
        <pc:chgData name="Miguel David Benavides Galindo" userId="S::md_benavidesg@javeriana.edu.co::f81741f1-b16c-4ae6-aadc-5bfec8bb3105" providerId="AD" clId="Web-{EF39CFDF-0600-F7FB-4A6F-D8EBB9598584}" dt="2021-09-26T22:33:51.456" v="247" actId="20577"/>
        <pc:sldMkLst>
          <pc:docMk/>
          <pc:sldMk cId="1509000702" sldId="312"/>
        </pc:sldMkLst>
        <pc:spChg chg="add del">
          <ac:chgData name="Miguel David Benavides Galindo" userId="S::md_benavidesg@javeriana.edu.co::f81741f1-b16c-4ae6-aadc-5bfec8bb3105" providerId="AD" clId="Web-{EF39CFDF-0600-F7FB-4A6F-D8EBB9598584}" dt="2021-09-26T22:30:46.747" v="216"/>
          <ac:spMkLst>
            <pc:docMk/>
            <pc:sldMk cId="1509000702" sldId="312"/>
            <ac:spMk id="4" creationId="{E85B1B53-1015-4F9A-B674-D2C1E5CCB87F}"/>
          </ac:spMkLst>
        </pc:spChg>
        <pc:spChg chg="mod">
          <ac:chgData name="Miguel David Benavides Galindo" userId="S::md_benavidesg@javeriana.edu.co::f81741f1-b16c-4ae6-aadc-5bfec8bb3105" providerId="AD" clId="Web-{EF39CFDF-0600-F7FB-4A6F-D8EBB9598584}" dt="2021-09-26T22:30:42.075" v="215" actId="14100"/>
          <ac:spMkLst>
            <pc:docMk/>
            <pc:sldMk cId="1509000702" sldId="312"/>
            <ac:spMk id="5" creationId="{00000000-0000-0000-0000-000000000000}"/>
          </ac:spMkLst>
        </pc:spChg>
        <pc:spChg chg="mod">
          <ac:chgData name="Miguel David Benavides Galindo" userId="S::md_benavidesg@javeriana.edu.co::f81741f1-b16c-4ae6-aadc-5bfec8bb3105" providerId="AD" clId="Web-{EF39CFDF-0600-F7FB-4A6F-D8EBB9598584}" dt="2021-09-26T22:29:40.292" v="178" actId="1076"/>
          <ac:spMkLst>
            <pc:docMk/>
            <pc:sldMk cId="1509000702" sldId="312"/>
            <ac:spMk id="6" creationId="{00000000-0000-0000-0000-000000000000}"/>
          </ac:spMkLst>
        </pc:spChg>
        <pc:spChg chg="add mod">
          <ac:chgData name="Miguel David Benavides Galindo" userId="S::md_benavidesg@javeriana.edu.co::f81741f1-b16c-4ae6-aadc-5bfec8bb3105" providerId="AD" clId="Web-{EF39CFDF-0600-F7FB-4A6F-D8EBB9598584}" dt="2021-09-26T22:33:51.456" v="247" actId="20577"/>
          <ac:spMkLst>
            <pc:docMk/>
            <pc:sldMk cId="1509000702" sldId="312"/>
            <ac:spMk id="7" creationId="{8F60BFE0-F06F-41E0-BCDF-BBDE5E38B751}"/>
          </ac:spMkLst>
        </pc:spChg>
        <pc:graphicFrameChg chg="del">
          <ac:chgData name="Miguel David Benavides Galindo" userId="S::md_benavidesg@javeriana.edu.co::f81741f1-b16c-4ae6-aadc-5bfec8bb3105" providerId="AD" clId="Web-{EF39CFDF-0600-F7FB-4A6F-D8EBB9598584}" dt="2021-09-26T22:28:41.258" v="164"/>
          <ac:graphicFrameMkLst>
            <pc:docMk/>
            <pc:sldMk cId="1509000702" sldId="312"/>
            <ac:graphicFrameMk id="3" creationId="{00000000-0000-0000-0000-000000000000}"/>
          </ac:graphicFrameMkLst>
        </pc:graphicFrameChg>
        <pc:picChg chg="add mod">
          <ac:chgData name="Miguel David Benavides Galindo" userId="S::md_benavidesg@javeriana.edu.co::f81741f1-b16c-4ae6-aadc-5bfec8bb3105" providerId="AD" clId="Web-{EF39CFDF-0600-F7FB-4A6F-D8EBB9598584}" dt="2021-09-26T22:30:51.919" v="218" actId="1076"/>
          <ac:picMkLst>
            <pc:docMk/>
            <pc:sldMk cId="1509000702" sldId="312"/>
            <ac:picMk id="2" creationId="{90D63709-76DB-4542-B4A0-59C7B2E77D0B}"/>
          </ac:picMkLst>
        </pc:picChg>
      </pc:sldChg>
      <pc:sldChg chg="del">
        <pc:chgData name="Miguel David Benavides Galindo" userId="S::md_benavidesg@javeriana.edu.co::f81741f1-b16c-4ae6-aadc-5bfec8bb3105" providerId="AD" clId="Web-{EF39CFDF-0600-F7FB-4A6F-D8EBB9598584}" dt="2021-09-26T22:34:06.550" v="249"/>
        <pc:sldMkLst>
          <pc:docMk/>
          <pc:sldMk cId="2939126473" sldId="332"/>
        </pc:sldMkLst>
      </pc:sldChg>
      <pc:sldChg chg="del">
        <pc:chgData name="Miguel David Benavides Galindo" userId="S::md_benavidesg@javeriana.edu.co::f81741f1-b16c-4ae6-aadc-5bfec8bb3105" providerId="AD" clId="Web-{EF39CFDF-0600-F7FB-4A6F-D8EBB9598584}" dt="2021-09-26T22:31:05.060" v="219"/>
        <pc:sldMkLst>
          <pc:docMk/>
          <pc:sldMk cId="3176688769" sldId="333"/>
        </pc:sldMkLst>
      </pc:sldChg>
      <pc:sldChg chg="del">
        <pc:chgData name="Miguel David Benavides Galindo" userId="S::md_benavidesg@javeriana.edu.co::f81741f1-b16c-4ae6-aadc-5bfec8bb3105" providerId="AD" clId="Web-{EF39CFDF-0600-F7FB-4A6F-D8EBB9598584}" dt="2021-09-26T22:31:06.794" v="220"/>
        <pc:sldMkLst>
          <pc:docMk/>
          <pc:sldMk cId="631438720" sldId="334"/>
        </pc:sldMkLst>
      </pc:sldChg>
      <pc:sldChg chg="addSp delSp modSp add replId">
        <pc:chgData name="Miguel David Benavides Galindo" userId="S::md_benavidesg@javeriana.edu.co::f81741f1-b16c-4ae6-aadc-5bfec8bb3105" providerId="AD" clId="Web-{EF39CFDF-0600-F7FB-4A6F-D8EBB9598584}" dt="2021-09-26T22:37:46.698" v="357" actId="20577"/>
        <pc:sldMkLst>
          <pc:docMk/>
          <pc:sldMk cId="2590347982" sldId="354"/>
        </pc:sldMkLst>
        <pc:spChg chg="mod">
          <ac:chgData name="Miguel David Benavides Galindo" userId="S::md_benavidesg@javeriana.edu.co::f81741f1-b16c-4ae6-aadc-5bfec8bb3105" providerId="AD" clId="Web-{EF39CFDF-0600-F7FB-4A6F-D8EBB9598584}" dt="2021-09-26T22:37:46.698" v="357" actId="20577"/>
          <ac:spMkLst>
            <pc:docMk/>
            <pc:sldMk cId="2590347982" sldId="354"/>
            <ac:spMk id="5" creationId="{00000000-0000-0000-0000-000000000000}"/>
          </ac:spMkLst>
        </pc:spChg>
        <pc:spChg chg="mod">
          <ac:chgData name="Miguel David Benavides Galindo" userId="S::md_benavidesg@javeriana.edu.co::f81741f1-b16c-4ae6-aadc-5bfec8bb3105" providerId="AD" clId="Web-{EF39CFDF-0600-F7FB-4A6F-D8EBB9598584}" dt="2021-09-26T22:37:22.447" v="352" actId="1076"/>
          <ac:spMkLst>
            <pc:docMk/>
            <pc:sldMk cId="2590347982" sldId="354"/>
            <ac:spMk id="6" creationId="{00000000-0000-0000-0000-000000000000}"/>
          </ac:spMkLst>
        </pc:spChg>
        <pc:spChg chg="mod">
          <ac:chgData name="Miguel David Benavides Galindo" userId="S::md_benavidesg@javeriana.edu.co::f81741f1-b16c-4ae6-aadc-5bfec8bb3105" providerId="AD" clId="Web-{EF39CFDF-0600-F7FB-4A6F-D8EBB9598584}" dt="2021-09-26T22:36:38.102" v="299" actId="1076"/>
          <ac:spMkLst>
            <pc:docMk/>
            <pc:sldMk cId="2590347982" sldId="354"/>
            <ac:spMk id="7" creationId="{8F60BFE0-F06F-41E0-BCDF-BBDE5E38B751}"/>
          </ac:spMkLst>
        </pc:spChg>
        <pc:picChg chg="del mod">
          <ac:chgData name="Miguel David Benavides Galindo" userId="S::md_benavidesg@javeriana.edu.co::f81741f1-b16c-4ae6-aadc-5bfec8bb3105" providerId="AD" clId="Web-{EF39CFDF-0600-F7FB-4A6F-D8EBB9598584}" dt="2021-09-26T22:35:32.725" v="274"/>
          <ac:picMkLst>
            <pc:docMk/>
            <pc:sldMk cId="2590347982" sldId="354"/>
            <ac:picMk id="2" creationId="{90D63709-76DB-4542-B4A0-59C7B2E77D0B}"/>
          </ac:picMkLst>
        </pc:picChg>
        <pc:picChg chg="add mod">
          <ac:chgData name="Miguel David Benavides Galindo" userId="S::md_benavidesg@javeriana.edu.co::f81741f1-b16c-4ae6-aadc-5bfec8bb3105" providerId="AD" clId="Web-{EF39CFDF-0600-F7FB-4A6F-D8EBB9598584}" dt="2021-09-26T22:36:48.337" v="305" actId="1076"/>
          <ac:picMkLst>
            <pc:docMk/>
            <pc:sldMk cId="2590347982" sldId="354"/>
            <ac:picMk id="3" creationId="{BF0ABF5C-CC38-47C9-AB02-61340DB90811}"/>
          </ac:picMkLst>
        </pc:picChg>
      </pc:sldChg>
    </pc:docChg>
  </pc:docChgLst>
  <pc:docChgLst>
    <pc:chgData name="Miguel David Benavides Galindo" userId="S::md_benavidesg@javeriana.edu.co::f81741f1-b16c-4ae6-aadc-5bfec8bb3105" providerId="AD" clId="Web-{577B7D75-8D9F-1CB9-F03E-6B689E0A3839}"/>
    <pc:docChg chg="modSld">
      <pc:chgData name="Miguel David Benavides Galindo" userId="S::md_benavidesg@javeriana.edu.co::f81741f1-b16c-4ae6-aadc-5bfec8bb3105" providerId="AD" clId="Web-{577B7D75-8D9F-1CB9-F03E-6B689E0A3839}" dt="2021-09-26T22:53:03.992" v="4" actId="1076"/>
      <pc:docMkLst>
        <pc:docMk/>
      </pc:docMkLst>
      <pc:sldChg chg="addSp delSp modSp">
        <pc:chgData name="Miguel David Benavides Galindo" userId="S::md_benavidesg@javeriana.edu.co::f81741f1-b16c-4ae6-aadc-5bfec8bb3105" providerId="AD" clId="Web-{577B7D75-8D9F-1CB9-F03E-6B689E0A3839}" dt="2021-09-26T22:53:03.992" v="4" actId="1076"/>
        <pc:sldMkLst>
          <pc:docMk/>
          <pc:sldMk cId="0" sldId="256"/>
        </pc:sldMkLst>
        <pc:spChg chg="add">
          <ac:chgData name="Miguel David Benavides Galindo" userId="S::md_benavidesg@javeriana.edu.co::f81741f1-b16c-4ae6-aadc-5bfec8bb3105" providerId="AD" clId="Web-{577B7D75-8D9F-1CB9-F03E-6B689E0A3839}" dt="2021-09-26T22:52:36.491" v="0"/>
          <ac:spMkLst>
            <pc:docMk/>
            <pc:sldMk cId="0" sldId="256"/>
            <ac:spMk id="2" creationId="{6A6A6CBC-B3DD-4C82-BF26-F3A12497837F}"/>
          </ac:spMkLst>
        </pc:spChg>
        <pc:spChg chg="add del">
          <ac:chgData name="Miguel David Benavides Galindo" userId="S::md_benavidesg@javeriana.edu.co::f81741f1-b16c-4ae6-aadc-5bfec8bb3105" providerId="AD" clId="Web-{577B7D75-8D9F-1CB9-F03E-6B689E0A3839}" dt="2021-09-26T22:53:00.663" v="3"/>
          <ac:spMkLst>
            <pc:docMk/>
            <pc:sldMk cId="0" sldId="256"/>
            <ac:spMk id="3" creationId="{C66CFDDB-E0C2-491B-B12D-279E3A2A2825}"/>
          </ac:spMkLst>
        </pc:spChg>
        <pc:spChg chg="mod">
          <ac:chgData name="Miguel David Benavides Galindo" userId="S::md_benavidesg@javeriana.edu.co::f81741f1-b16c-4ae6-aadc-5bfec8bb3105" providerId="AD" clId="Web-{577B7D75-8D9F-1CB9-F03E-6B689E0A3839}" dt="2021-09-26T22:53:03.992" v="4" actId="1076"/>
          <ac:spMkLst>
            <pc:docMk/>
            <pc:sldMk cId="0" sldId="256"/>
            <ac:spMk id="103" creationId="{00000000-0000-0000-0000-000000000000}"/>
          </ac:spMkLst>
        </pc:spChg>
      </pc:sldChg>
    </pc:docChg>
  </pc:docChgLst>
  <pc:docChgLst>
    <pc:chgData name="Christian Fernando Rodriguez rodriguez" userId="S::rodriguezchristianf@javeriana.edu.co::56fe732a-6844-4e35-bef5-b105bc80c551" providerId="AD" clId="Web-{B4698BC7-959E-47E2-A175-3DEF8FB0F108}"/>
    <pc:docChg chg="modSld">
      <pc:chgData name="Christian Fernando Rodriguez rodriguez" userId="S::rodriguezchristianf@javeriana.edu.co::56fe732a-6844-4e35-bef5-b105bc80c551" providerId="AD" clId="Web-{B4698BC7-959E-47E2-A175-3DEF8FB0F108}" dt="2021-10-24T19:34:02.155" v="105" actId="20577"/>
      <pc:docMkLst>
        <pc:docMk/>
      </pc:docMkLst>
      <pc:sldChg chg="modSp">
        <pc:chgData name="Christian Fernando Rodriguez rodriguez" userId="S::rodriguezchristianf@javeriana.edu.co::56fe732a-6844-4e35-bef5-b105bc80c551" providerId="AD" clId="Web-{B4698BC7-959E-47E2-A175-3DEF8FB0F108}" dt="2021-10-24T19:34:02.155" v="105" actId="20577"/>
        <pc:sldMkLst>
          <pc:docMk/>
          <pc:sldMk cId="2219809539" sldId="357"/>
        </pc:sldMkLst>
        <pc:spChg chg="mod">
          <ac:chgData name="Christian Fernando Rodriguez rodriguez" userId="S::rodriguezchristianf@javeriana.edu.co::56fe732a-6844-4e35-bef5-b105bc80c551" providerId="AD" clId="Web-{B4698BC7-959E-47E2-A175-3DEF8FB0F108}" dt="2021-10-24T19:32:43.294" v="13" actId="20577"/>
          <ac:spMkLst>
            <pc:docMk/>
            <pc:sldMk cId="2219809539" sldId="357"/>
            <ac:spMk id="11" creationId="{0C8EA543-8725-4D0A-8FD0-B3809094E899}"/>
          </ac:spMkLst>
        </pc:spChg>
        <pc:spChg chg="mod">
          <ac:chgData name="Christian Fernando Rodriguez rodriguez" userId="S::rodriguezchristianf@javeriana.edu.co::56fe732a-6844-4e35-bef5-b105bc80c551" providerId="AD" clId="Web-{B4698BC7-959E-47E2-A175-3DEF8FB0F108}" dt="2021-10-24T19:32:46.607" v="14" actId="1076"/>
          <ac:spMkLst>
            <pc:docMk/>
            <pc:sldMk cId="2219809539" sldId="357"/>
            <ac:spMk id="12" creationId="{AF925CD6-03E0-4A3B-8831-590AA737E88E}"/>
          </ac:spMkLst>
        </pc:spChg>
        <pc:spChg chg="mod">
          <ac:chgData name="Christian Fernando Rodriguez rodriguez" userId="S::rodriguezchristianf@javeriana.edu.co::56fe732a-6844-4e35-bef5-b105bc80c551" providerId="AD" clId="Web-{B4698BC7-959E-47E2-A175-3DEF8FB0F108}" dt="2021-10-24T19:34:02.155" v="105" actId="20577"/>
          <ac:spMkLst>
            <pc:docMk/>
            <pc:sldMk cId="2219809539" sldId="357"/>
            <ac:spMk id="14" creationId="{8CC672EC-23D8-420B-B913-C1EEB4FAE517}"/>
          </ac:spMkLst>
        </pc:spChg>
      </pc:sldChg>
    </pc:docChg>
  </pc:docChgLst>
  <pc:docChgLst>
    <pc:chgData name="Marlon Jaramillo Zapata" userId="551b145c-01ba-4e34-aca4-4e8578bd48d3" providerId="ADAL" clId="{334B3F89-8BCB-4598-944A-AB239A72C07E}"/>
    <pc:docChg chg="undo redo custSel addSld delSld modSld sldOrd">
      <pc:chgData name="Marlon Jaramillo Zapata" userId="551b145c-01ba-4e34-aca4-4e8578bd48d3" providerId="ADAL" clId="{334B3F89-8BCB-4598-944A-AB239A72C07E}" dt="2021-09-26T23:13:08.211" v="784" actId="20577"/>
      <pc:docMkLst>
        <pc:docMk/>
      </pc:docMkLst>
      <pc:sldChg chg="modSp del mod">
        <pc:chgData name="Marlon Jaramillo Zapata" userId="551b145c-01ba-4e34-aca4-4e8578bd48d3" providerId="ADAL" clId="{334B3F89-8BCB-4598-944A-AB239A72C07E}" dt="2021-09-26T22:53:37.518" v="775" actId="47"/>
        <pc:sldMkLst>
          <pc:docMk/>
          <pc:sldMk cId="0" sldId="256"/>
        </pc:sldMkLst>
        <pc:spChg chg="mod">
          <ac:chgData name="Marlon Jaramillo Zapata" userId="551b145c-01ba-4e34-aca4-4e8578bd48d3" providerId="ADAL" clId="{334B3F89-8BCB-4598-944A-AB239A72C07E}" dt="2021-09-26T22:52:23.509" v="761" actId="1076"/>
          <ac:spMkLst>
            <pc:docMk/>
            <pc:sldMk cId="0" sldId="256"/>
            <ac:spMk id="103" creationId="{00000000-0000-0000-0000-000000000000}"/>
          </ac:spMkLst>
        </pc:spChg>
      </pc:sldChg>
      <pc:sldChg chg="delSp mod">
        <pc:chgData name="Marlon Jaramillo Zapata" userId="551b145c-01ba-4e34-aca4-4e8578bd48d3" providerId="ADAL" clId="{334B3F89-8BCB-4598-944A-AB239A72C07E}" dt="2021-09-23T13:00:47.735" v="539" actId="478"/>
        <pc:sldMkLst>
          <pc:docMk/>
          <pc:sldMk cId="0" sldId="261"/>
        </pc:sldMkLst>
        <pc:picChg chg="del">
          <ac:chgData name="Marlon Jaramillo Zapata" userId="551b145c-01ba-4e34-aca4-4e8578bd48d3" providerId="ADAL" clId="{334B3F89-8BCB-4598-944A-AB239A72C07E}" dt="2021-09-23T13:00:47.735" v="539" actId="478"/>
          <ac:picMkLst>
            <pc:docMk/>
            <pc:sldMk cId="0" sldId="261"/>
            <ac:picMk id="2" creationId="{C98FD965-CBE3-4FBC-A40E-3CABD898FED4}"/>
          </ac:picMkLst>
        </pc:picChg>
      </pc:sldChg>
      <pc:sldChg chg="modSp mod">
        <pc:chgData name="Marlon Jaramillo Zapata" userId="551b145c-01ba-4e34-aca4-4e8578bd48d3" providerId="ADAL" clId="{334B3F89-8BCB-4598-944A-AB239A72C07E}" dt="2021-09-23T22:11:56.686" v="563" actId="313"/>
        <pc:sldMkLst>
          <pc:docMk/>
          <pc:sldMk cId="0" sldId="267"/>
        </pc:sldMkLst>
        <pc:spChg chg="mod">
          <ac:chgData name="Marlon Jaramillo Zapata" userId="551b145c-01ba-4e34-aca4-4e8578bd48d3" providerId="ADAL" clId="{334B3F89-8BCB-4598-944A-AB239A72C07E}" dt="2021-09-23T22:11:56.686" v="563" actId="313"/>
          <ac:spMkLst>
            <pc:docMk/>
            <pc:sldMk cId="0" sldId="267"/>
            <ac:spMk id="17" creationId="{D2D2E9E8-D01D-49D6-BFA0-6BD6F7C9A6D4}"/>
          </ac:spMkLst>
        </pc:spChg>
      </pc:sldChg>
      <pc:sldChg chg="delSp modSp mod">
        <pc:chgData name="Marlon Jaramillo Zapata" userId="551b145c-01ba-4e34-aca4-4e8578bd48d3" providerId="ADAL" clId="{334B3F89-8BCB-4598-944A-AB239A72C07E}" dt="2021-09-23T22:10:17.102" v="562" actId="20577"/>
        <pc:sldMkLst>
          <pc:docMk/>
          <pc:sldMk cId="0" sldId="270"/>
        </pc:sldMkLst>
        <pc:spChg chg="del mod">
          <ac:chgData name="Marlon Jaramillo Zapata" userId="551b145c-01ba-4e34-aca4-4e8578bd48d3" providerId="ADAL" clId="{334B3F89-8BCB-4598-944A-AB239A72C07E}" dt="2021-09-23T22:09:43.966" v="544" actId="478"/>
          <ac:spMkLst>
            <pc:docMk/>
            <pc:sldMk cId="0" sldId="270"/>
            <ac:spMk id="2" creationId="{9661DCEF-82CE-472E-AD10-B99D204A7429}"/>
          </ac:spMkLst>
        </pc:spChg>
        <pc:spChg chg="mod">
          <ac:chgData name="Marlon Jaramillo Zapata" userId="551b145c-01ba-4e34-aca4-4e8578bd48d3" providerId="ADAL" clId="{334B3F89-8BCB-4598-944A-AB239A72C07E}" dt="2021-09-23T22:09:50.668" v="559" actId="20577"/>
          <ac:spMkLst>
            <pc:docMk/>
            <pc:sldMk cId="0" sldId="270"/>
            <ac:spMk id="242" creationId="{00000000-0000-0000-0000-000000000000}"/>
          </ac:spMkLst>
        </pc:spChg>
        <pc:spChg chg="mod">
          <ac:chgData name="Marlon Jaramillo Zapata" userId="551b145c-01ba-4e34-aca4-4e8578bd48d3" providerId="ADAL" clId="{334B3F89-8BCB-4598-944A-AB239A72C07E}" dt="2021-09-23T22:10:17.102" v="562" actId="20577"/>
          <ac:spMkLst>
            <pc:docMk/>
            <pc:sldMk cId="0" sldId="270"/>
            <ac:spMk id="243" creationId="{00000000-0000-0000-0000-000000000000}"/>
          </ac:spMkLst>
        </pc:spChg>
      </pc:sldChg>
      <pc:sldChg chg="modSp mod">
        <pc:chgData name="Marlon Jaramillo Zapata" userId="551b145c-01ba-4e34-aca4-4e8578bd48d3" providerId="ADAL" clId="{334B3F89-8BCB-4598-944A-AB239A72C07E}" dt="2021-09-26T23:13:08.211" v="784" actId="20577"/>
        <pc:sldMkLst>
          <pc:docMk/>
          <pc:sldMk cId="0" sldId="271"/>
        </pc:sldMkLst>
        <pc:spChg chg="mod">
          <ac:chgData name="Marlon Jaramillo Zapata" userId="551b145c-01ba-4e34-aca4-4e8578bd48d3" providerId="ADAL" clId="{334B3F89-8BCB-4598-944A-AB239A72C07E}" dt="2021-09-26T23:13:08.211" v="784" actId="20577"/>
          <ac:spMkLst>
            <pc:docMk/>
            <pc:sldMk cId="0" sldId="271"/>
            <ac:spMk id="24" creationId="{00000000-0000-0000-0000-000000000000}"/>
          </ac:spMkLst>
        </pc:spChg>
      </pc:sldChg>
      <pc:sldChg chg="modSp mod">
        <pc:chgData name="Marlon Jaramillo Zapata" userId="551b145c-01ba-4e34-aca4-4e8578bd48d3" providerId="ADAL" clId="{334B3F89-8BCB-4598-944A-AB239A72C07E}" dt="2021-09-26T22:48:26.693" v="757" actId="20577"/>
        <pc:sldMkLst>
          <pc:docMk/>
          <pc:sldMk cId="0" sldId="274"/>
        </pc:sldMkLst>
        <pc:spChg chg="mod">
          <ac:chgData name="Marlon Jaramillo Zapata" userId="551b145c-01ba-4e34-aca4-4e8578bd48d3" providerId="ADAL" clId="{334B3F89-8BCB-4598-944A-AB239A72C07E}" dt="2021-09-26T22:48:26.693" v="757" actId="20577"/>
          <ac:spMkLst>
            <pc:docMk/>
            <pc:sldMk cId="0" sldId="274"/>
            <ac:spMk id="284" creationId="{00000000-0000-0000-0000-000000000000}"/>
          </ac:spMkLst>
        </pc:spChg>
      </pc:sldChg>
      <pc:sldChg chg="addSp delSp modSp mod">
        <pc:chgData name="Marlon Jaramillo Zapata" userId="551b145c-01ba-4e34-aca4-4e8578bd48d3" providerId="ADAL" clId="{334B3F89-8BCB-4598-944A-AB239A72C07E}" dt="2021-09-26T22:44:22.323" v="741" actId="1076"/>
        <pc:sldMkLst>
          <pc:docMk/>
          <pc:sldMk cId="0" sldId="276"/>
        </pc:sldMkLst>
        <pc:spChg chg="add del mod">
          <ac:chgData name="Marlon Jaramillo Zapata" userId="551b145c-01ba-4e34-aca4-4e8578bd48d3" providerId="ADAL" clId="{334B3F89-8BCB-4598-944A-AB239A72C07E}" dt="2021-09-26T22:40:10.076" v="632"/>
          <ac:spMkLst>
            <pc:docMk/>
            <pc:sldMk cId="0" sldId="276"/>
            <ac:spMk id="10" creationId="{A45FB7DF-1608-47C2-9645-1439D6EB6C47}"/>
          </ac:spMkLst>
        </pc:spChg>
        <pc:spChg chg="add del mod">
          <ac:chgData name="Marlon Jaramillo Zapata" userId="551b145c-01ba-4e34-aca4-4e8578bd48d3" providerId="ADAL" clId="{334B3F89-8BCB-4598-944A-AB239A72C07E}" dt="2021-09-26T22:40:10.076" v="632"/>
          <ac:spMkLst>
            <pc:docMk/>
            <pc:sldMk cId="0" sldId="276"/>
            <ac:spMk id="11" creationId="{E218598C-B32F-40DE-9EA9-FC2A5054405E}"/>
          </ac:spMkLst>
        </pc:spChg>
        <pc:spChg chg="add del mod">
          <ac:chgData name="Marlon Jaramillo Zapata" userId="551b145c-01ba-4e34-aca4-4e8578bd48d3" providerId="ADAL" clId="{334B3F89-8BCB-4598-944A-AB239A72C07E}" dt="2021-09-26T22:40:10.076" v="632"/>
          <ac:spMkLst>
            <pc:docMk/>
            <pc:sldMk cId="0" sldId="276"/>
            <ac:spMk id="12" creationId="{F75D4052-4F25-4061-B4F4-A0421E49521F}"/>
          </ac:spMkLst>
        </pc:spChg>
        <pc:graphicFrameChg chg="add del mod">
          <ac:chgData name="Marlon Jaramillo Zapata" userId="551b145c-01ba-4e34-aca4-4e8578bd48d3" providerId="ADAL" clId="{334B3F89-8BCB-4598-944A-AB239A72C07E}" dt="2021-09-26T22:40:10.076" v="632"/>
          <ac:graphicFrameMkLst>
            <pc:docMk/>
            <pc:sldMk cId="0" sldId="276"/>
            <ac:graphicFrameMk id="9" creationId="{559BD84B-CE3C-4B6E-992D-168FCB27CED0}"/>
          </ac:graphicFrameMkLst>
        </pc:graphicFrameChg>
        <pc:graphicFrameChg chg="add mod modGraphic">
          <ac:chgData name="Marlon Jaramillo Zapata" userId="551b145c-01ba-4e34-aca4-4e8578bd48d3" providerId="ADAL" clId="{334B3F89-8BCB-4598-944A-AB239A72C07E}" dt="2021-09-26T22:44:22.323" v="741" actId="1076"/>
          <ac:graphicFrameMkLst>
            <pc:docMk/>
            <pc:sldMk cId="0" sldId="276"/>
            <ac:graphicFrameMk id="16" creationId="{E8487ED7-7A93-4176-A09D-378C347EDBE3}"/>
          </ac:graphicFrameMkLst>
        </pc:graphicFrameChg>
        <pc:picChg chg="del">
          <ac:chgData name="Marlon Jaramillo Zapata" userId="551b145c-01ba-4e34-aca4-4e8578bd48d3" providerId="ADAL" clId="{334B3F89-8BCB-4598-944A-AB239A72C07E}" dt="2021-09-26T22:40:07.519" v="630" actId="478"/>
          <ac:picMkLst>
            <pc:docMk/>
            <pc:sldMk cId="0" sldId="276"/>
            <ac:picMk id="7" creationId="{1A08DD45-C5FB-4957-B855-D4C5C3B27734}"/>
          </ac:picMkLst>
        </pc:picChg>
        <pc:picChg chg="add del">
          <ac:chgData name="Marlon Jaramillo Zapata" userId="551b145c-01ba-4e34-aca4-4e8578bd48d3" providerId="ADAL" clId="{334B3F89-8BCB-4598-944A-AB239A72C07E}" dt="2021-09-26T22:40:31.833" v="634"/>
          <ac:picMkLst>
            <pc:docMk/>
            <pc:sldMk cId="0" sldId="276"/>
            <ac:picMk id="13" creationId="{FAC223FD-674F-412B-ADBA-553F295A029C}"/>
          </ac:picMkLst>
        </pc:picChg>
        <pc:picChg chg="del mod">
          <ac:chgData name="Marlon Jaramillo Zapata" userId="551b145c-01ba-4e34-aca4-4e8578bd48d3" providerId="ADAL" clId="{334B3F89-8BCB-4598-944A-AB239A72C07E}" dt="2021-09-26T22:40:51.232" v="636" actId="478"/>
          <ac:picMkLst>
            <pc:docMk/>
            <pc:sldMk cId="0" sldId="276"/>
            <ac:picMk id="14" creationId="{14788A69-D3A9-4EA1-B325-D814ABDD9355}"/>
          </ac:picMkLst>
        </pc:picChg>
        <pc:picChg chg="add del">
          <ac:chgData name="Marlon Jaramillo Zapata" userId="551b145c-01ba-4e34-aca4-4e8578bd48d3" providerId="ADAL" clId="{334B3F89-8BCB-4598-944A-AB239A72C07E}" dt="2021-09-26T22:41:03.254" v="638" actId="21"/>
          <ac:picMkLst>
            <pc:docMk/>
            <pc:sldMk cId="0" sldId="276"/>
            <ac:picMk id="15" creationId="{A3F436E7-74EE-40E6-94DE-8ACF2312ACAD}"/>
          </ac:picMkLst>
        </pc:picChg>
        <pc:picChg chg="add del mod">
          <ac:chgData name="Marlon Jaramillo Zapata" userId="551b145c-01ba-4e34-aca4-4e8578bd48d3" providerId="ADAL" clId="{334B3F89-8BCB-4598-944A-AB239A72C07E}" dt="2021-09-26T22:41:05.938" v="640"/>
          <ac:picMkLst>
            <pc:docMk/>
            <pc:sldMk cId="0" sldId="276"/>
            <ac:picMk id="19" creationId="{A54F81A2-E83E-498D-B8D1-45F689663DA2}"/>
          </ac:picMkLst>
        </pc:picChg>
        <pc:picChg chg="add del mod">
          <ac:chgData name="Marlon Jaramillo Zapata" userId="551b145c-01ba-4e34-aca4-4e8578bd48d3" providerId="ADAL" clId="{334B3F89-8BCB-4598-944A-AB239A72C07E}" dt="2021-09-26T22:41:19.403" v="646" actId="478"/>
          <ac:picMkLst>
            <pc:docMk/>
            <pc:sldMk cId="0" sldId="276"/>
            <ac:picMk id="20" creationId="{CA427637-8E1A-4E4C-ADFB-038A76576A73}"/>
          </ac:picMkLst>
        </pc:picChg>
      </pc:sldChg>
      <pc:sldChg chg="del">
        <pc:chgData name="Marlon Jaramillo Zapata" userId="551b145c-01ba-4e34-aca4-4e8578bd48d3" providerId="ADAL" clId="{334B3F89-8BCB-4598-944A-AB239A72C07E}" dt="2021-09-23T22:15:10.573" v="566" actId="47"/>
        <pc:sldMkLst>
          <pc:docMk/>
          <pc:sldMk cId="0" sldId="279"/>
        </pc:sldMkLst>
      </pc:sldChg>
      <pc:sldChg chg="modSp mod">
        <pc:chgData name="Marlon Jaramillo Zapata" userId="551b145c-01ba-4e34-aca4-4e8578bd48d3" providerId="ADAL" clId="{334B3F89-8BCB-4598-944A-AB239A72C07E}" dt="2021-09-26T22:47:17.911" v="743" actId="20577"/>
        <pc:sldMkLst>
          <pc:docMk/>
          <pc:sldMk cId="2605946805" sldId="289"/>
        </pc:sldMkLst>
        <pc:spChg chg="mod">
          <ac:chgData name="Marlon Jaramillo Zapata" userId="551b145c-01ba-4e34-aca4-4e8578bd48d3" providerId="ADAL" clId="{334B3F89-8BCB-4598-944A-AB239A72C07E}" dt="2021-09-26T22:47:17.911" v="743" actId="20577"/>
          <ac:spMkLst>
            <pc:docMk/>
            <pc:sldMk cId="2605946805" sldId="289"/>
            <ac:spMk id="3" creationId="{00000000-0000-0000-0000-000000000000}"/>
          </ac:spMkLst>
        </pc:spChg>
      </pc:sldChg>
      <pc:sldChg chg="modSp mod">
        <pc:chgData name="Marlon Jaramillo Zapata" userId="551b145c-01ba-4e34-aca4-4e8578bd48d3" providerId="ADAL" clId="{334B3F89-8BCB-4598-944A-AB239A72C07E}" dt="2021-09-26T23:10:48.520" v="780" actId="20577"/>
        <pc:sldMkLst>
          <pc:docMk/>
          <pc:sldMk cId="1235169262" sldId="318"/>
        </pc:sldMkLst>
        <pc:spChg chg="mod">
          <ac:chgData name="Marlon Jaramillo Zapata" userId="551b145c-01ba-4e34-aca4-4e8578bd48d3" providerId="ADAL" clId="{334B3F89-8BCB-4598-944A-AB239A72C07E}" dt="2021-09-23T22:46:23.081" v="625" actId="113"/>
          <ac:spMkLst>
            <pc:docMk/>
            <pc:sldMk cId="1235169262" sldId="318"/>
            <ac:spMk id="23" creationId="{00000000-0000-0000-0000-000000000000}"/>
          </ac:spMkLst>
        </pc:spChg>
        <pc:spChg chg="mod">
          <ac:chgData name="Marlon Jaramillo Zapata" userId="551b145c-01ba-4e34-aca4-4e8578bd48d3" providerId="ADAL" clId="{334B3F89-8BCB-4598-944A-AB239A72C07E}" dt="2021-09-23T22:48:41.440" v="629" actId="20577"/>
          <ac:spMkLst>
            <pc:docMk/>
            <pc:sldMk cId="1235169262" sldId="318"/>
            <ac:spMk id="24" creationId="{00000000-0000-0000-0000-000000000000}"/>
          </ac:spMkLst>
        </pc:spChg>
        <pc:spChg chg="mod">
          <ac:chgData name="Marlon Jaramillo Zapata" userId="551b145c-01ba-4e34-aca4-4e8578bd48d3" providerId="ADAL" clId="{334B3F89-8BCB-4598-944A-AB239A72C07E}" dt="2021-09-26T23:10:48.520" v="780" actId="20577"/>
          <ac:spMkLst>
            <pc:docMk/>
            <pc:sldMk cId="1235169262" sldId="318"/>
            <ac:spMk id="25" creationId="{00000000-0000-0000-0000-000000000000}"/>
          </ac:spMkLst>
        </pc:spChg>
        <pc:spChg chg="mod">
          <ac:chgData name="Marlon Jaramillo Zapata" userId="551b145c-01ba-4e34-aca4-4e8578bd48d3" providerId="ADAL" clId="{334B3F89-8BCB-4598-944A-AB239A72C07E}" dt="2021-09-23T22:42:59.906" v="584" actId="404"/>
          <ac:spMkLst>
            <pc:docMk/>
            <pc:sldMk cId="1235169262" sldId="318"/>
            <ac:spMk id="26" creationId="{00000000-0000-0000-0000-000000000000}"/>
          </ac:spMkLst>
        </pc:spChg>
        <pc:spChg chg="mod">
          <ac:chgData name="Marlon Jaramillo Zapata" userId="551b145c-01ba-4e34-aca4-4e8578bd48d3" providerId="ADAL" clId="{334B3F89-8BCB-4598-944A-AB239A72C07E}" dt="2021-09-23T22:46:13.890" v="624" actId="113"/>
          <ac:spMkLst>
            <pc:docMk/>
            <pc:sldMk cId="1235169262" sldId="318"/>
            <ac:spMk id="266" creationId="{00000000-0000-0000-0000-000000000000}"/>
          </ac:spMkLst>
        </pc:spChg>
        <pc:spChg chg="mod">
          <ac:chgData name="Marlon Jaramillo Zapata" userId="551b145c-01ba-4e34-aca4-4e8578bd48d3" providerId="ADAL" clId="{334B3F89-8BCB-4598-944A-AB239A72C07E}" dt="2021-09-23T22:46:35.469" v="626" actId="113"/>
          <ac:spMkLst>
            <pc:docMk/>
            <pc:sldMk cId="1235169262" sldId="318"/>
            <ac:spMk id="268" creationId="{00000000-0000-0000-0000-000000000000}"/>
          </ac:spMkLst>
        </pc:spChg>
      </pc:sldChg>
      <pc:sldChg chg="delSp modSp mod">
        <pc:chgData name="Marlon Jaramillo Zapata" userId="551b145c-01ba-4e34-aca4-4e8578bd48d3" providerId="ADAL" clId="{334B3F89-8BCB-4598-944A-AB239A72C07E}" dt="2021-09-21T02:19:37.213" v="529" actId="20577"/>
        <pc:sldMkLst>
          <pc:docMk/>
          <pc:sldMk cId="3572982417" sldId="321"/>
        </pc:sldMkLst>
        <pc:spChg chg="mod">
          <ac:chgData name="Marlon Jaramillo Zapata" userId="551b145c-01ba-4e34-aca4-4e8578bd48d3" providerId="ADAL" clId="{334B3F89-8BCB-4598-944A-AB239A72C07E}" dt="2021-09-21T02:13:46.648" v="435" actId="113"/>
          <ac:spMkLst>
            <pc:docMk/>
            <pc:sldMk cId="3572982417" sldId="321"/>
            <ac:spMk id="2" creationId="{00000000-0000-0000-0000-000000000000}"/>
          </ac:spMkLst>
        </pc:spChg>
        <pc:spChg chg="del">
          <ac:chgData name="Marlon Jaramillo Zapata" userId="551b145c-01ba-4e34-aca4-4e8578bd48d3" providerId="ADAL" clId="{334B3F89-8BCB-4598-944A-AB239A72C07E}" dt="2021-09-21T01:52:30.401" v="0" actId="478"/>
          <ac:spMkLst>
            <pc:docMk/>
            <pc:sldMk cId="3572982417" sldId="321"/>
            <ac:spMk id="3" creationId="{8C205F46-8CCB-4D1F-8432-11E20230F1AA}"/>
          </ac:spMkLst>
        </pc:spChg>
        <pc:spChg chg="mod">
          <ac:chgData name="Marlon Jaramillo Zapata" userId="551b145c-01ba-4e34-aca4-4e8578bd48d3" providerId="ADAL" clId="{334B3F89-8BCB-4598-944A-AB239A72C07E}" dt="2021-09-21T02:19:37.213" v="529" actId="20577"/>
          <ac:spMkLst>
            <pc:docMk/>
            <pc:sldMk cId="3572982417" sldId="321"/>
            <ac:spMk id="11" creationId="{00000000-0000-0000-0000-000000000000}"/>
          </ac:spMkLst>
        </pc:spChg>
      </pc:sldChg>
      <pc:sldChg chg="del">
        <pc:chgData name="Marlon Jaramillo Zapata" userId="551b145c-01ba-4e34-aca4-4e8578bd48d3" providerId="ADAL" clId="{334B3F89-8BCB-4598-944A-AB239A72C07E}" dt="2021-09-23T22:15:09.317" v="565" actId="47"/>
        <pc:sldMkLst>
          <pc:docMk/>
          <pc:sldMk cId="1717875553" sldId="326"/>
        </pc:sldMkLst>
      </pc:sldChg>
      <pc:sldChg chg="modSp mod">
        <pc:chgData name="Marlon Jaramillo Zapata" userId="551b145c-01ba-4e34-aca4-4e8578bd48d3" providerId="ADAL" clId="{334B3F89-8BCB-4598-944A-AB239A72C07E}" dt="2021-09-23T22:14:42.355" v="564"/>
        <pc:sldMkLst>
          <pc:docMk/>
          <pc:sldMk cId="2681852265" sldId="327"/>
        </pc:sldMkLst>
        <pc:spChg chg="mod">
          <ac:chgData name="Marlon Jaramillo Zapata" userId="551b145c-01ba-4e34-aca4-4e8578bd48d3" providerId="ADAL" clId="{334B3F89-8BCB-4598-944A-AB239A72C07E}" dt="2021-09-23T22:14:42.355" v="564"/>
          <ac:spMkLst>
            <pc:docMk/>
            <pc:sldMk cId="2681852265" sldId="327"/>
            <ac:spMk id="327" creationId="{00000000-0000-0000-0000-000000000000}"/>
          </ac:spMkLst>
        </pc:spChg>
      </pc:sldChg>
      <pc:sldChg chg="del">
        <pc:chgData name="Marlon Jaramillo Zapata" userId="551b145c-01ba-4e34-aca4-4e8578bd48d3" providerId="ADAL" clId="{334B3F89-8BCB-4598-944A-AB239A72C07E}" dt="2021-09-23T22:07:39.810" v="543" actId="47"/>
        <pc:sldMkLst>
          <pc:docMk/>
          <pc:sldMk cId="2124022404" sldId="337"/>
        </pc:sldMkLst>
      </pc:sldChg>
      <pc:sldChg chg="delSp del mod">
        <pc:chgData name="Marlon Jaramillo Zapata" userId="551b145c-01ba-4e34-aca4-4e8578bd48d3" providerId="ADAL" clId="{334B3F89-8BCB-4598-944A-AB239A72C07E}" dt="2021-09-23T22:07:39.810" v="543" actId="47"/>
        <pc:sldMkLst>
          <pc:docMk/>
          <pc:sldMk cId="3841422432" sldId="338"/>
        </pc:sldMkLst>
        <pc:picChg chg="del">
          <ac:chgData name="Marlon Jaramillo Zapata" userId="551b145c-01ba-4e34-aca4-4e8578bd48d3" providerId="ADAL" clId="{334B3F89-8BCB-4598-944A-AB239A72C07E}" dt="2021-09-23T13:00:49.280" v="540" actId="478"/>
          <ac:picMkLst>
            <pc:docMk/>
            <pc:sldMk cId="3841422432" sldId="338"/>
            <ac:picMk id="2" creationId="{C98FD965-CBE3-4FBC-A40E-3CABD898FED4}"/>
          </ac:picMkLst>
        </pc:picChg>
      </pc:sldChg>
      <pc:sldChg chg="del">
        <pc:chgData name="Marlon Jaramillo Zapata" userId="551b145c-01ba-4e34-aca4-4e8578bd48d3" providerId="ADAL" clId="{334B3F89-8BCB-4598-944A-AB239A72C07E}" dt="2021-09-23T22:07:39.810" v="543" actId="47"/>
        <pc:sldMkLst>
          <pc:docMk/>
          <pc:sldMk cId="1651580119" sldId="339"/>
        </pc:sldMkLst>
      </pc:sldChg>
      <pc:sldChg chg="delSp del mod">
        <pc:chgData name="Marlon Jaramillo Zapata" userId="551b145c-01ba-4e34-aca4-4e8578bd48d3" providerId="ADAL" clId="{334B3F89-8BCB-4598-944A-AB239A72C07E}" dt="2021-09-23T22:07:39.810" v="543" actId="47"/>
        <pc:sldMkLst>
          <pc:docMk/>
          <pc:sldMk cId="3317393470" sldId="340"/>
        </pc:sldMkLst>
        <pc:picChg chg="del">
          <ac:chgData name="Marlon Jaramillo Zapata" userId="551b145c-01ba-4e34-aca4-4e8578bd48d3" providerId="ADAL" clId="{334B3F89-8BCB-4598-944A-AB239A72C07E}" dt="2021-09-23T13:00:52.270" v="541" actId="478"/>
          <ac:picMkLst>
            <pc:docMk/>
            <pc:sldMk cId="3317393470" sldId="340"/>
            <ac:picMk id="2" creationId="{C98FD965-CBE3-4FBC-A40E-3CABD898FED4}"/>
          </ac:picMkLst>
        </pc:picChg>
      </pc:sldChg>
      <pc:sldChg chg="ord">
        <pc:chgData name="Marlon Jaramillo Zapata" userId="551b145c-01ba-4e34-aca4-4e8578bd48d3" providerId="ADAL" clId="{334B3F89-8BCB-4598-944A-AB239A72C07E}" dt="2021-09-23T22:47:59.729" v="628"/>
        <pc:sldMkLst>
          <pc:docMk/>
          <pc:sldMk cId="1535488425" sldId="341"/>
        </pc:sldMkLst>
      </pc:sldChg>
      <pc:sldChg chg="delSp mod ord">
        <pc:chgData name="Marlon Jaramillo Zapata" userId="551b145c-01ba-4e34-aca4-4e8578bd48d3" providerId="ADAL" clId="{334B3F89-8BCB-4598-944A-AB239A72C07E}" dt="2021-09-23T22:47:59.729" v="628"/>
        <pc:sldMkLst>
          <pc:docMk/>
          <pc:sldMk cId="2559069538" sldId="342"/>
        </pc:sldMkLst>
        <pc:picChg chg="del">
          <ac:chgData name="Marlon Jaramillo Zapata" userId="551b145c-01ba-4e34-aca4-4e8578bd48d3" providerId="ADAL" clId="{334B3F89-8BCB-4598-944A-AB239A72C07E}" dt="2021-09-23T13:00:54.521" v="542" actId="478"/>
          <ac:picMkLst>
            <pc:docMk/>
            <pc:sldMk cId="2559069538" sldId="342"/>
            <ac:picMk id="2" creationId="{C98FD965-CBE3-4FBC-A40E-3CABD898FED4}"/>
          </ac:picMkLst>
        </pc:picChg>
      </pc:sldChg>
      <pc:sldChg chg="addSp delSp modSp mod">
        <pc:chgData name="Marlon Jaramillo Zapata" userId="551b145c-01ba-4e34-aca4-4e8578bd48d3" providerId="ADAL" clId="{334B3F89-8BCB-4598-944A-AB239A72C07E}" dt="2021-09-23T13:00:34.322" v="538" actId="1076"/>
        <pc:sldMkLst>
          <pc:docMk/>
          <pc:sldMk cId="2312191743" sldId="346"/>
        </pc:sldMkLst>
        <pc:picChg chg="del">
          <ac:chgData name="Marlon Jaramillo Zapata" userId="551b145c-01ba-4e34-aca4-4e8578bd48d3" providerId="ADAL" clId="{334B3F89-8BCB-4598-944A-AB239A72C07E}" dt="2021-09-23T01:48:34.865" v="531" actId="478"/>
          <ac:picMkLst>
            <pc:docMk/>
            <pc:sldMk cId="2312191743" sldId="346"/>
            <ac:picMk id="2" creationId="{C98FD965-CBE3-4FBC-A40E-3CABD898FED4}"/>
          </ac:picMkLst>
        </pc:picChg>
        <pc:picChg chg="add mod">
          <ac:chgData name="Marlon Jaramillo Zapata" userId="551b145c-01ba-4e34-aca4-4e8578bd48d3" providerId="ADAL" clId="{334B3F89-8BCB-4598-944A-AB239A72C07E}" dt="2021-09-23T13:00:14.592" v="535" actId="1076"/>
          <ac:picMkLst>
            <pc:docMk/>
            <pc:sldMk cId="2312191743" sldId="346"/>
            <ac:picMk id="3" creationId="{ECB29555-0042-4D8E-9355-C74EEFDF5D6A}"/>
          </ac:picMkLst>
        </pc:picChg>
        <pc:picChg chg="add mod">
          <ac:chgData name="Marlon Jaramillo Zapata" userId="551b145c-01ba-4e34-aca4-4e8578bd48d3" providerId="ADAL" clId="{334B3F89-8BCB-4598-944A-AB239A72C07E}" dt="2021-09-23T13:00:34.322" v="538" actId="1076"/>
          <ac:picMkLst>
            <pc:docMk/>
            <pc:sldMk cId="2312191743" sldId="346"/>
            <ac:picMk id="6" creationId="{C4E0E31C-DCB1-458A-913A-A6D3E3DBAE0D}"/>
          </ac:picMkLst>
        </pc:picChg>
      </pc:sldChg>
      <pc:sldChg chg="modSp mod">
        <pc:chgData name="Marlon Jaramillo Zapata" userId="551b145c-01ba-4e34-aca4-4e8578bd48d3" providerId="ADAL" clId="{334B3F89-8BCB-4598-944A-AB239A72C07E}" dt="2021-09-26T23:01:34.394" v="776" actId="113"/>
        <pc:sldMkLst>
          <pc:docMk/>
          <pc:sldMk cId="3431051795" sldId="348"/>
        </pc:sldMkLst>
        <pc:spChg chg="mod">
          <ac:chgData name="Marlon Jaramillo Zapata" userId="551b145c-01ba-4e34-aca4-4e8578bd48d3" providerId="ADAL" clId="{334B3F89-8BCB-4598-944A-AB239A72C07E}" dt="2021-09-26T23:01:34.394" v="776" actId="113"/>
          <ac:spMkLst>
            <pc:docMk/>
            <pc:sldMk cId="3431051795" sldId="348"/>
            <ac:spMk id="4" creationId="{DFCA8811-982F-4DF3-BA34-A279CA3CD7B5}"/>
          </ac:spMkLst>
        </pc:spChg>
      </pc:sldChg>
      <pc:sldChg chg="addSp delSp modSp new mod">
        <pc:chgData name="Marlon Jaramillo Zapata" userId="551b145c-01ba-4e34-aca4-4e8578bd48d3" providerId="ADAL" clId="{334B3F89-8BCB-4598-944A-AB239A72C07E}" dt="2021-09-26T22:53:32.429" v="774"/>
        <pc:sldMkLst>
          <pc:docMk/>
          <pc:sldMk cId="3434511970" sldId="355"/>
        </pc:sldMkLst>
        <pc:spChg chg="add del">
          <ac:chgData name="Marlon Jaramillo Zapata" userId="551b145c-01ba-4e34-aca4-4e8578bd48d3" providerId="ADAL" clId="{334B3F89-8BCB-4598-944A-AB239A72C07E}" dt="2021-09-26T22:53:17.395" v="770" actId="478"/>
          <ac:spMkLst>
            <pc:docMk/>
            <pc:sldMk cId="3434511970" sldId="355"/>
            <ac:spMk id="2" creationId="{21ECA833-94F0-4022-8AA9-B2363DE96C4F}"/>
          </ac:spMkLst>
        </pc:spChg>
        <pc:spChg chg="add mod">
          <ac:chgData name="Marlon Jaramillo Zapata" userId="551b145c-01ba-4e34-aca4-4e8578bd48d3" providerId="ADAL" clId="{334B3F89-8BCB-4598-944A-AB239A72C07E}" dt="2021-09-26T22:52:35.291" v="763"/>
          <ac:spMkLst>
            <pc:docMk/>
            <pc:sldMk cId="3434511970" sldId="355"/>
            <ac:spMk id="3" creationId="{34042F0C-860D-49A5-9906-3980CA64962D}"/>
          </ac:spMkLst>
        </pc:spChg>
        <pc:spChg chg="add del mod">
          <ac:chgData name="Marlon Jaramillo Zapata" userId="551b145c-01ba-4e34-aca4-4e8578bd48d3" providerId="ADAL" clId="{334B3F89-8BCB-4598-944A-AB239A72C07E}" dt="2021-09-26T22:53:21.405" v="771" actId="1076"/>
          <ac:spMkLst>
            <pc:docMk/>
            <pc:sldMk cId="3434511970" sldId="355"/>
            <ac:spMk id="4" creationId="{DA4DB95A-38FE-470C-8F98-52200BFA2480}"/>
          </ac:spMkLst>
        </pc:spChg>
        <pc:spChg chg="add del mod">
          <ac:chgData name="Marlon Jaramillo Zapata" userId="551b145c-01ba-4e34-aca4-4e8578bd48d3" providerId="ADAL" clId="{334B3F89-8BCB-4598-944A-AB239A72C07E}" dt="2021-09-26T22:53:28.327" v="773"/>
          <ac:spMkLst>
            <pc:docMk/>
            <pc:sldMk cId="3434511970" sldId="355"/>
            <ac:spMk id="5" creationId="{FAC28C96-3282-4951-877F-9A0504EFF607}"/>
          </ac:spMkLst>
        </pc:spChg>
        <pc:spChg chg="add mod">
          <ac:chgData name="Marlon Jaramillo Zapata" userId="551b145c-01ba-4e34-aca4-4e8578bd48d3" providerId="ADAL" clId="{334B3F89-8BCB-4598-944A-AB239A72C07E}" dt="2021-09-26T22:53:32.429" v="774"/>
          <ac:spMkLst>
            <pc:docMk/>
            <pc:sldMk cId="3434511970" sldId="355"/>
            <ac:spMk id="6" creationId="{D3172A5D-83C0-4879-93C0-33F8FBD14373}"/>
          </ac:spMkLst>
        </pc:spChg>
      </pc:sldChg>
    </pc:docChg>
  </pc:docChgLst>
  <pc:docChgLst>
    <pc:chgData name="Miguel Angel Méndez Hernández" userId="S::miguelmendez@javeriana.edu.co::c74af578-709a-4d20-84c6-fcfd547d76d4" providerId="AD" clId="Web-{00A60778-72B4-41E9-87AE-0909A91B3831}"/>
    <pc:docChg chg="addSld delSld modSld sldOrd">
      <pc:chgData name="Miguel Angel Méndez Hernández" userId="S::miguelmendez@javeriana.edu.co::c74af578-709a-4d20-84c6-fcfd547d76d4" providerId="AD" clId="Web-{00A60778-72B4-41E9-87AE-0909A91B3831}" dt="2021-09-23T05:47:18.658" v="1307" actId="1076"/>
      <pc:docMkLst>
        <pc:docMk/>
      </pc:docMkLst>
      <pc:sldChg chg="delSp modSp del">
        <pc:chgData name="Miguel Angel Méndez Hernández" userId="S::miguelmendez@javeriana.edu.co::c74af578-709a-4d20-84c6-fcfd547d76d4" providerId="AD" clId="Web-{00A60778-72B4-41E9-87AE-0909A91B3831}" dt="2021-09-23T05:40:33.024" v="1189"/>
        <pc:sldMkLst>
          <pc:docMk/>
          <pc:sldMk cId="0" sldId="257"/>
        </pc:sldMkLst>
        <pc:spChg chg="mod">
          <ac:chgData name="Miguel Angel Méndez Hernández" userId="S::miguelmendez@javeriana.edu.co::c74af578-709a-4d20-84c6-fcfd547d76d4" providerId="AD" clId="Web-{00A60778-72B4-41E9-87AE-0909A91B3831}" dt="2021-09-23T05:40:28.883" v="1188" actId="20577"/>
          <ac:spMkLst>
            <pc:docMk/>
            <pc:sldMk cId="0" sldId="257"/>
            <ac:spMk id="116" creationId="{00000000-0000-0000-0000-000000000000}"/>
          </ac:spMkLst>
        </pc:spChg>
        <pc:picChg chg="del">
          <ac:chgData name="Miguel Angel Méndez Hernández" userId="S::miguelmendez@javeriana.edu.co::c74af578-709a-4d20-84c6-fcfd547d76d4" providerId="AD" clId="Web-{00A60778-72B4-41E9-87AE-0909A91B3831}" dt="2021-09-23T05:40:26.149" v="1187"/>
          <ac:picMkLst>
            <pc:docMk/>
            <pc:sldMk cId="0" sldId="257"/>
            <ac:picMk id="1026" creationId="{00000000-0000-0000-0000-000000000000}"/>
          </ac:picMkLst>
        </pc:picChg>
      </pc:sldChg>
      <pc:sldChg chg="modSp">
        <pc:chgData name="Miguel Angel Méndez Hernández" userId="S::miguelmendez@javeriana.edu.co::c74af578-709a-4d20-84c6-fcfd547d76d4" providerId="AD" clId="Web-{00A60778-72B4-41E9-87AE-0909A91B3831}" dt="2021-09-23T04:52:33.782" v="5" actId="20577"/>
        <pc:sldMkLst>
          <pc:docMk/>
          <pc:sldMk cId="0" sldId="260"/>
        </pc:sldMkLst>
        <pc:spChg chg="mod">
          <ac:chgData name="Miguel Angel Méndez Hernández" userId="S::miguelmendez@javeriana.edu.co::c74af578-709a-4d20-84c6-fcfd547d76d4" providerId="AD" clId="Web-{00A60778-72B4-41E9-87AE-0909A91B3831}" dt="2021-09-23T04:52:33.782" v="5" actId="20577"/>
          <ac:spMkLst>
            <pc:docMk/>
            <pc:sldMk cId="0" sldId="260"/>
            <ac:spMk id="5" creationId="{483850FC-D823-4A4E-80EE-BBCA54AAF854}"/>
          </ac:spMkLst>
        </pc:spChg>
      </pc:sldChg>
      <pc:sldChg chg="addSp delSp modSp">
        <pc:chgData name="Miguel Angel Méndez Hernández" userId="S::miguelmendez@javeriana.edu.co::c74af578-709a-4d20-84c6-fcfd547d76d4" providerId="AD" clId="Web-{00A60778-72B4-41E9-87AE-0909A91B3831}" dt="2021-09-23T05:10:21.617" v="542" actId="1076"/>
        <pc:sldMkLst>
          <pc:docMk/>
          <pc:sldMk cId="0" sldId="264"/>
        </pc:sldMkLst>
        <pc:spChg chg="mod">
          <ac:chgData name="Miguel Angel Méndez Hernández" userId="S::miguelmendez@javeriana.edu.co::c74af578-709a-4d20-84c6-fcfd547d76d4" providerId="AD" clId="Web-{00A60778-72B4-41E9-87AE-0909A91B3831}" dt="2021-09-23T04:55:35.708" v="46" actId="20577"/>
          <ac:spMkLst>
            <pc:docMk/>
            <pc:sldMk cId="0" sldId="264"/>
            <ac:spMk id="185" creationId="{00000000-0000-0000-0000-000000000000}"/>
          </ac:spMkLst>
        </pc:spChg>
        <pc:spChg chg="mod">
          <ac:chgData name="Miguel Angel Méndez Hernández" userId="S::miguelmendez@javeriana.edu.co::c74af578-709a-4d20-84c6-fcfd547d76d4" providerId="AD" clId="Web-{00A60778-72B4-41E9-87AE-0909A91B3831}" dt="2021-09-23T05:10:15.898" v="538" actId="20577"/>
          <ac:spMkLst>
            <pc:docMk/>
            <pc:sldMk cId="0" sldId="264"/>
            <ac:spMk id="186" creationId="{00000000-0000-0000-0000-000000000000}"/>
          </ac:spMkLst>
        </pc:spChg>
        <pc:picChg chg="add mod">
          <ac:chgData name="Miguel Angel Méndez Hernández" userId="S::miguelmendez@javeriana.edu.co::c74af578-709a-4d20-84c6-fcfd547d76d4" providerId="AD" clId="Web-{00A60778-72B4-41E9-87AE-0909A91B3831}" dt="2021-09-23T04:56:58.554" v="54" actId="1076"/>
          <ac:picMkLst>
            <pc:docMk/>
            <pc:sldMk cId="0" sldId="264"/>
            <ac:picMk id="2" creationId="{E46C041B-789A-4584-96ED-70C73DB94069}"/>
          </ac:picMkLst>
        </pc:picChg>
        <pc:picChg chg="add mod">
          <ac:chgData name="Miguel Angel Méndez Hernández" userId="S::miguelmendez@javeriana.edu.co::c74af578-709a-4d20-84c6-fcfd547d76d4" providerId="AD" clId="Web-{00A60778-72B4-41E9-87AE-0909A91B3831}" dt="2021-09-23T05:10:21.617" v="542" actId="1076"/>
          <ac:picMkLst>
            <pc:docMk/>
            <pc:sldMk cId="0" sldId="264"/>
            <ac:picMk id="3" creationId="{1EA2C53A-AB0C-4C08-A662-A005FEAC3B1C}"/>
          </ac:picMkLst>
        </pc:picChg>
        <pc:picChg chg="del">
          <ac:chgData name="Miguel Angel Méndez Hernández" userId="S::miguelmendez@javeriana.edu.co::c74af578-709a-4d20-84c6-fcfd547d76d4" providerId="AD" clId="Web-{00A60778-72B4-41E9-87AE-0909A91B3831}" dt="2021-09-23T04:55:58.552" v="48"/>
          <ac:picMkLst>
            <pc:docMk/>
            <pc:sldMk cId="0" sldId="264"/>
            <ac:picMk id="5" creationId="{957ACAEA-D916-43DD-939D-8D9ADAEF0F52}"/>
          </ac:picMkLst>
        </pc:picChg>
        <pc:picChg chg="del">
          <ac:chgData name="Miguel Angel Méndez Hernández" userId="S::miguelmendez@javeriana.edu.co::c74af578-709a-4d20-84c6-fcfd547d76d4" providerId="AD" clId="Web-{00A60778-72B4-41E9-87AE-0909A91B3831}" dt="2021-09-23T04:55:54.115" v="47"/>
          <ac:picMkLst>
            <pc:docMk/>
            <pc:sldMk cId="0" sldId="264"/>
            <ac:picMk id="6" creationId="{2C46DC38-86B4-4763-9C95-1596DF651F8B}"/>
          </ac:picMkLst>
        </pc:picChg>
        <pc:picChg chg="add del mod">
          <ac:chgData name="Miguel Angel Méndez Hernández" userId="S::miguelmendez@javeriana.edu.co::c74af578-709a-4d20-84c6-fcfd547d76d4" providerId="AD" clId="Web-{00A60778-72B4-41E9-87AE-0909A91B3831}" dt="2021-09-23T05:09:00.984" v="514"/>
          <ac:picMkLst>
            <pc:docMk/>
            <pc:sldMk cId="0" sldId="264"/>
            <ac:picMk id="8" creationId="{F8C1DCE8-D0D8-45BF-A3D6-1EA7654E3157}"/>
          </ac:picMkLst>
        </pc:picChg>
      </pc:sldChg>
      <pc:sldChg chg="modSp">
        <pc:chgData name="Miguel Angel Méndez Hernández" userId="S::miguelmendez@javeriana.edu.co::c74af578-709a-4d20-84c6-fcfd547d76d4" providerId="AD" clId="Web-{00A60778-72B4-41E9-87AE-0909A91B3831}" dt="2021-09-23T05:47:18.658" v="1307" actId="1076"/>
        <pc:sldMkLst>
          <pc:docMk/>
          <pc:sldMk cId="0" sldId="266"/>
        </pc:sldMkLst>
        <pc:spChg chg="mod">
          <ac:chgData name="Miguel Angel Méndez Hernández" userId="S::miguelmendez@javeriana.edu.co::c74af578-709a-4d20-84c6-fcfd547d76d4" providerId="AD" clId="Web-{00A60778-72B4-41E9-87AE-0909A91B3831}" dt="2021-09-23T05:46:29.564" v="1298" actId="20577"/>
          <ac:spMkLst>
            <pc:docMk/>
            <pc:sldMk cId="0" sldId="266"/>
            <ac:spMk id="4" creationId="{00000000-0000-0000-0000-000000000000}"/>
          </ac:spMkLst>
        </pc:spChg>
        <pc:spChg chg="mod">
          <ac:chgData name="Miguel Angel Méndez Hernández" userId="S::miguelmendez@javeriana.edu.co::c74af578-709a-4d20-84c6-fcfd547d76d4" providerId="AD" clId="Web-{00A60778-72B4-41E9-87AE-0909A91B3831}" dt="2021-09-23T05:46:34.892" v="1299" actId="1076"/>
          <ac:spMkLst>
            <pc:docMk/>
            <pc:sldMk cId="0" sldId="266"/>
            <ac:spMk id="5" creationId="{00000000-0000-0000-0000-000000000000}"/>
          </ac:spMkLst>
        </pc:spChg>
        <pc:spChg chg="mod">
          <ac:chgData name="Miguel Angel Méndez Hernández" userId="S::miguelmendez@javeriana.edu.co::c74af578-709a-4d20-84c6-fcfd547d76d4" providerId="AD" clId="Web-{00A60778-72B4-41E9-87AE-0909A91B3831}" dt="2021-09-23T05:46:45.970" v="1302" actId="1076"/>
          <ac:spMkLst>
            <pc:docMk/>
            <pc:sldMk cId="0" sldId="266"/>
            <ac:spMk id="6" creationId="{00000000-0000-0000-0000-000000000000}"/>
          </ac:spMkLst>
        </pc:spChg>
        <pc:spChg chg="mod">
          <ac:chgData name="Miguel Angel Méndez Hernández" userId="S::miguelmendez@javeriana.edu.co::c74af578-709a-4d20-84c6-fcfd547d76d4" providerId="AD" clId="Web-{00A60778-72B4-41E9-87AE-0909A91B3831}" dt="2021-09-23T05:46:42.595" v="1301" actId="1076"/>
          <ac:spMkLst>
            <pc:docMk/>
            <pc:sldMk cId="0" sldId="266"/>
            <ac:spMk id="7" creationId="{00000000-0000-0000-0000-000000000000}"/>
          </ac:spMkLst>
        </pc:spChg>
        <pc:spChg chg="mod">
          <ac:chgData name="Miguel Angel Méndez Hernández" userId="S::miguelmendez@javeriana.edu.co::c74af578-709a-4d20-84c6-fcfd547d76d4" providerId="AD" clId="Web-{00A60778-72B4-41E9-87AE-0909A91B3831}" dt="2021-09-23T05:46:37.470" v="1300" actId="1076"/>
          <ac:spMkLst>
            <pc:docMk/>
            <pc:sldMk cId="0" sldId="266"/>
            <ac:spMk id="8" creationId="{00000000-0000-0000-0000-000000000000}"/>
          </ac:spMkLst>
        </pc:spChg>
        <pc:spChg chg="mod">
          <ac:chgData name="Miguel Angel Méndez Hernández" userId="S::miguelmendez@javeriana.edu.co::c74af578-709a-4d20-84c6-fcfd547d76d4" providerId="AD" clId="Web-{00A60778-72B4-41E9-87AE-0909A91B3831}" dt="2021-09-23T05:47:18.658" v="1307" actId="1076"/>
          <ac:spMkLst>
            <pc:docMk/>
            <pc:sldMk cId="0" sldId="266"/>
            <ac:spMk id="25" creationId="{00000000-0000-0000-0000-000000000000}"/>
          </ac:spMkLst>
        </pc:spChg>
      </pc:sldChg>
      <pc:sldChg chg="addSp delSp modSp">
        <pc:chgData name="Miguel Angel Méndez Hernández" userId="S::miguelmendez@javeriana.edu.co::c74af578-709a-4d20-84c6-fcfd547d76d4" providerId="AD" clId="Web-{00A60778-72B4-41E9-87AE-0909A91B3831}" dt="2021-09-23T05:19:00.771" v="705" actId="20577"/>
        <pc:sldMkLst>
          <pc:docMk/>
          <pc:sldMk cId="0" sldId="267"/>
        </pc:sldMkLst>
        <pc:spChg chg="add mod">
          <ac:chgData name="Miguel Angel Méndez Hernández" userId="S::miguelmendez@javeriana.edu.co::c74af578-709a-4d20-84c6-fcfd547d76d4" providerId="AD" clId="Web-{00A60778-72B4-41E9-87AE-0909A91B3831}" dt="2021-09-23T05:05:01.255" v="256" actId="20577"/>
          <ac:spMkLst>
            <pc:docMk/>
            <pc:sldMk cId="0" sldId="267"/>
            <ac:spMk id="4" creationId="{A28C6F9B-D32C-4683-B242-536A69C5AD44}"/>
          </ac:spMkLst>
        </pc:spChg>
        <pc:spChg chg="mod">
          <ac:chgData name="Miguel Angel Méndez Hernández" userId="S::miguelmendez@javeriana.edu.co::c74af578-709a-4d20-84c6-fcfd547d76d4" providerId="AD" clId="Web-{00A60778-72B4-41E9-87AE-0909A91B3831}" dt="2021-09-23T05:00:29.809" v="209" actId="20577"/>
          <ac:spMkLst>
            <pc:docMk/>
            <pc:sldMk cId="0" sldId="267"/>
            <ac:spMk id="9" creationId="{00000000-0000-0000-0000-000000000000}"/>
          </ac:spMkLst>
        </pc:spChg>
        <pc:spChg chg="mod">
          <ac:chgData name="Miguel Angel Méndez Hernández" userId="S::miguelmendez@javeriana.edu.co::c74af578-709a-4d20-84c6-fcfd547d76d4" providerId="AD" clId="Web-{00A60778-72B4-41E9-87AE-0909A91B3831}" dt="2021-09-23T05:19:00.771" v="705" actId="20577"/>
          <ac:spMkLst>
            <pc:docMk/>
            <pc:sldMk cId="0" sldId="267"/>
            <ac:spMk id="11" creationId="{00000000-0000-0000-0000-000000000000}"/>
          </ac:spMkLst>
        </pc:spChg>
        <pc:spChg chg="del">
          <ac:chgData name="Miguel Angel Méndez Hernández" userId="S::miguelmendez@javeriana.edu.co::c74af578-709a-4d20-84c6-fcfd547d76d4" providerId="AD" clId="Web-{00A60778-72B4-41E9-87AE-0909A91B3831}" dt="2021-09-23T05:01:24.669" v="213"/>
          <ac:spMkLst>
            <pc:docMk/>
            <pc:sldMk cId="0" sldId="267"/>
            <ac:spMk id="14" creationId="{00000000-0000-0000-0000-000000000000}"/>
          </ac:spMkLst>
        </pc:spChg>
        <pc:spChg chg="add mod">
          <ac:chgData name="Miguel Angel Méndez Hernández" userId="S::miguelmendez@javeriana.edu.co::c74af578-709a-4d20-84c6-fcfd547d76d4" providerId="AD" clId="Web-{00A60778-72B4-41E9-87AE-0909A91B3831}" dt="2021-09-23T05:08:33.421" v="513" actId="20577"/>
          <ac:spMkLst>
            <pc:docMk/>
            <pc:sldMk cId="0" sldId="267"/>
            <ac:spMk id="17" creationId="{D2D2E9E8-D01D-49D6-BFA0-6BD6F7C9A6D4}"/>
          </ac:spMkLst>
        </pc:spChg>
        <pc:spChg chg="add mod">
          <ac:chgData name="Miguel Angel Méndez Hernández" userId="S::miguelmendez@javeriana.edu.co::c74af578-709a-4d20-84c6-fcfd547d76d4" providerId="AD" clId="Web-{00A60778-72B4-41E9-87AE-0909A91B3831}" dt="2021-09-23T05:07:21.248" v="452" actId="20577"/>
          <ac:spMkLst>
            <pc:docMk/>
            <pc:sldMk cId="0" sldId="267"/>
            <ac:spMk id="19" creationId="{4D4EFA82-98FF-4F1C-AFD2-E12638381EDD}"/>
          </ac:spMkLst>
        </pc:spChg>
        <pc:graphicFrameChg chg="del">
          <ac:chgData name="Miguel Angel Méndez Hernández" userId="S::miguelmendez@javeriana.edu.co::c74af578-709a-4d20-84c6-fcfd547d76d4" providerId="AD" clId="Web-{00A60778-72B4-41E9-87AE-0909A91B3831}" dt="2021-09-23T05:01:24.669" v="216"/>
          <ac:graphicFrameMkLst>
            <pc:docMk/>
            <pc:sldMk cId="0" sldId="267"/>
            <ac:graphicFrameMk id="5" creationId="{00000000-0000-0000-0000-000000000000}"/>
          </ac:graphicFrameMkLst>
        </pc:graphicFrameChg>
        <pc:graphicFrameChg chg="del">
          <ac:chgData name="Miguel Angel Méndez Hernández" userId="S::miguelmendez@javeriana.edu.co::c74af578-709a-4d20-84c6-fcfd547d76d4" providerId="AD" clId="Web-{00A60778-72B4-41E9-87AE-0909A91B3831}" dt="2021-09-23T05:01:24.669" v="215"/>
          <ac:graphicFrameMkLst>
            <pc:docMk/>
            <pc:sldMk cId="0" sldId="267"/>
            <ac:graphicFrameMk id="6" creationId="{00000000-0000-0000-0000-000000000000}"/>
          </ac:graphicFrameMkLst>
        </pc:graphicFrameChg>
        <pc:graphicFrameChg chg="del">
          <ac:chgData name="Miguel Angel Méndez Hernández" userId="S::miguelmendez@javeriana.edu.co::c74af578-709a-4d20-84c6-fcfd547d76d4" providerId="AD" clId="Web-{00A60778-72B4-41E9-87AE-0909A91B3831}" dt="2021-09-23T05:01:28.935" v="217"/>
          <ac:graphicFrameMkLst>
            <pc:docMk/>
            <pc:sldMk cId="0" sldId="267"/>
            <ac:graphicFrameMk id="10" creationId="{00000000-0000-0000-0000-000000000000}"/>
          </ac:graphicFrameMkLst>
        </pc:graphicFrameChg>
        <pc:graphicFrameChg chg="del">
          <ac:chgData name="Miguel Angel Méndez Hernández" userId="S::miguelmendez@javeriana.edu.co::c74af578-709a-4d20-84c6-fcfd547d76d4" providerId="AD" clId="Web-{00A60778-72B4-41E9-87AE-0909A91B3831}" dt="2021-09-23T05:01:24.669" v="214"/>
          <ac:graphicFrameMkLst>
            <pc:docMk/>
            <pc:sldMk cId="0" sldId="267"/>
            <ac:graphicFrameMk id="12" creationId="{00000000-0000-0000-0000-000000000000}"/>
          </ac:graphicFrameMkLst>
        </pc:graphicFrameChg>
        <pc:graphicFrameChg chg="del mod modGraphic">
          <ac:chgData name="Miguel Angel Méndez Hernández" userId="S::miguelmendez@javeriana.edu.co::c74af578-709a-4d20-84c6-fcfd547d76d4" providerId="AD" clId="Web-{00A60778-72B4-41E9-87AE-0909A91B3831}" dt="2021-09-23T05:01:39.170" v="224"/>
          <ac:graphicFrameMkLst>
            <pc:docMk/>
            <pc:sldMk cId="0" sldId="267"/>
            <ac:graphicFrameMk id="13" creationId="{00000000-0000-0000-0000-000000000000}"/>
          </ac:graphicFrameMkLst>
        </pc:graphicFrameChg>
        <pc:graphicFrameChg chg="add mod modGraphic">
          <ac:chgData name="Miguel Angel Méndez Hernández" userId="S::miguelmendez@javeriana.edu.co::c74af578-709a-4d20-84c6-fcfd547d76d4" providerId="AD" clId="Web-{00A60778-72B4-41E9-87AE-0909A91B3831}" dt="2021-09-23T05:08:06.061" v="512"/>
          <ac:graphicFrameMkLst>
            <pc:docMk/>
            <pc:sldMk cId="0" sldId="267"/>
            <ac:graphicFrameMk id="15" creationId="{27ADC70C-1F26-4392-B517-555167749670}"/>
          </ac:graphicFrameMkLst>
        </pc:graphicFrameChg>
        <pc:picChg chg="add del mod">
          <ac:chgData name="Miguel Angel Méndez Hernández" userId="S::miguelmendez@javeriana.edu.co::c74af578-709a-4d20-84c6-fcfd547d76d4" providerId="AD" clId="Web-{00A60778-72B4-41E9-87AE-0909A91B3831}" dt="2021-09-23T05:04:13.301" v="248"/>
          <ac:picMkLst>
            <pc:docMk/>
            <pc:sldMk cId="0" sldId="267"/>
            <ac:picMk id="2" creationId="{C88BEAAE-8359-4703-954C-DB9BB2AB89DA}"/>
          </ac:picMkLst>
        </pc:picChg>
        <pc:picChg chg="add mod">
          <ac:chgData name="Miguel Angel Méndez Hernández" userId="S::miguelmendez@javeriana.edu.co::c74af578-709a-4d20-84c6-fcfd547d76d4" providerId="AD" clId="Web-{00A60778-72B4-41E9-87AE-0909A91B3831}" dt="2021-09-23T05:04:44.161" v="251" actId="1076"/>
          <ac:picMkLst>
            <pc:docMk/>
            <pc:sldMk cId="0" sldId="267"/>
            <ac:picMk id="3" creationId="{273014B0-0356-4E50-98C1-7E8280987AF0}"/>
          </ac:picMkLst>
        </pc:picChg>
        <pc:picChg chg="del">
          <ac:chgData name="Miguel Angel Méndez Hernández" userId="S::miguelmendez@javeriana.edu.co::c74af578-709a-4d20-84c6-fcfd547d76d4" providerId="AD" clId="Web-{00A60778-72B4-41E9-87AE-0909A91B3831}" dt="2021-09-23T05:00:31.074" v="210"/>
          <ac:picMkLst>
            <pc:docMk/>
            <pc:sldMk cId="0" sldId="267"/>
            <ac:picMk id="7" creationId="{00000000-0000-0000-0000-000000000000}"/>
          </ac:picMkLst>
        </pc:picChg>
        <pc:picChg chg="del">
          <ac:chgData name="Miguel Angel Méndez Hernández" userId="S::miguelmendez@javeriana.edu.co::c74af578-709a-4d20-84c6-fcfd547d76d4" providerId="AD" clId="Web-{00A60778-72B4-41E9-87AE-0909A91B3831}" dt="2021-09-23T05:00:32.481" v="211"/>
          <ac:picMkLst>
            <pc:docMk/>
            <pc:sldMk cId="0" sldId="267"/>
            <ac:picMk id="8" creationId="{00000000-0000-0000-0000-000000000000}"/>
          </ac:picMkLst>
        </pc:picChg>
      </pc:sldChg>
      <pc:sldChg chg="modSp">
        <pc:chgData name="Miguel Angel Méndez Hernández" userId="S::miguelmendez@javeriana.edu.co::c74af578-709a-4d20-84c6-fcfd547d76d4" providerId="AD" clId="Web-{00A60778-72B4-41E9-87AE-0909A91B3831}" dt="2021-09-23T05:24:58.081" v="826" actId="20577"/>
        <pc:sldMkLst>
          <pc:docMk/>
          <pc:sldMk cId="0" sldId="271"/>
        </pc:sldMkLst>
        <pc:spChg chg="mod">
          <ac:chgData name="Miguel Angel Méndez Hernández" userId="S::miguelmendez@javeriana.edu.co::c74af578-709a-4d20-84c6-fcfd547d76d4" providerId="AD" clId="Web-{00A60778-72B4-41E9-87AE-0909A91B3831}" dt="2021-09-23T05:24:58.081" v="826" actId="20577"/>
          <ac:spMkLst>
            <pc:docMk/>
            <pc:sldMk cId="0" sldId="271"/>
            <ac:spMk id="16" creationId="{00000000-0000-0000-0000-000000000000}"/>
          </ac:spMkLst>
        </pc:spChg>
        <pc:spChg chg="mod">
          <ac:chgData name="Miguel Angel Méndez Hernández" userId="S::miguelmendez@javeriana.edu.co::c74af578-709a-4d20-84c6-fcfd547d76d4" providerId="AD" clId="Web-{00A60778-72B4-41E9-87AE-0909A91B3831}" dt="2021-09-23T04:54:24.066" v="27" actId="14100"/>
          <ac:spMkLst>
            <pc:docMk/>
            <pc:sldMk cId="0" sldId="271"/>
            <ac:spMk id="255" creationId="{00000000-0000-0000-0000-000000000000}"/>
          </ac:spMkLst>
        </pc:spChg>
        <pc:cxnChg chg="mod">
          <ac:chgData name="Miguel Angel Méndez Hernández" userId="S::miguelmendez@javeriana.edu.co::c74af578-709a-4d20-84c6-fcfd547d76d4" providerId="AD" clId="Web-{00A60778-72B4-41E9-87AE-0909A91B3831}" dt="2021-09-23T04:54:24.066" v="27" actId="14100"/>
          <ac:cxnSpMkLst>
            <pc:docMk/>
            <pc:sldMk cId="0" sldId="271"/>
            <ac:cxnSpMk id="22" creationId="{00000000-0000-0000-0000-000000000000}"/>
          </ac:cxnSpMkLst>
        </pc:cxnChg>
        <pc:cxnChg chg="mod">
          <ac:chgData name="Miguel Angel Méndez Hernández" userId="S::miguelmendez@javeriana.edu.co::c74af578-709a-4d20-84c6-fcfd547d76d4" providerId="AD" clId="Web-{00A60778-72B4-41E9-87AE-0909A91B3831}" dt="2021-09-23T04:54:24.066" v="27" actId="14100"/>
          <ac:cxnSpMkLst>
            <pc:docMk/>
            <pc:sldMk cId="0" sldId="271"/>
            <ac:cxnSpMk id="254" creationId="{00000000-0000-0000-0000-000000000000}"/>
          </ac:cxnSpMkLst>
        </pc:cxnChg>
      </pc:sldChg>
      <pc:sldChg chg="modSp">
        <pc:chgData name="Miguel Angel Méndez Hernández" userId="S::miguelmendez@javeriana.edu.co::c74af578-709a-4d20-84c6-fcfd547d76d4" providerId="AD" clId="Web-{00A60778-72B4-41E9-87AE-0909A91B3831}" dt="2021-09-23T05:45:04.827" v="1289" actId="20577"/>
        <pc:sldMkLst>
          <pc:docMk/>
          <pc:sldMk cId="2588808750" sldId="309"/>
        </pc:sldMkLst>
        <pc:spChg chg="mod">
          <ac:chgData name="Miguel Angel Méndez Hernández" userId="S::miguelmendez@javeriana.edu.co::c74af578-709a-4d20-84c6-fcfd547d76d4" providerId="AD" clId="Web-{00A60778-72B4-41E9-87AE-0909A91B3831}" dt="2021-09-23T05:45:04.827" v="1289" actId="20577"/>
          <ac:spMkLst>
            <pc:docMk/>
            <pc:sldMk cId="2588808750" sldId="309"/>
            <ac:spMk id="133" creationId="{00000000-0000-0000-0000-000000000000}"/>
          </ac:spMkLst>
        </pc:spChg>
      </pc:sldChg>
      <pc:sldChg chg="addSp delSp modSp">
        <pc:chgData name="Miguel Angel Méndez Hernández" userId="S::miguelmendez@javeriana.edu.co::c74af578-709a-4d20-84c6-fcfd547d76d4" providerId="AD" clId="Web-{00A60778-72B4-41E9-87AE-0909A91B3831}" dt="2021-09-23T05:38:53.725" v="1165" actId="1076"/>
        <pc:sldMkLst>
          <pc:docMk/>
          <pc:sldMk cId="4205076260" sldId="315"/>
        </pc:sldMkLst>
        <pc:spChg chg="add mod">
          <ac:chgData name="Miguel Angel Méndez Hernández" userId="S::miguelmendez@javeriana.edu.co::c74af578-709a-4d20-84c6-fcfd547d76d4" providerId="AD" clId="Web-{00A60778-72B4-41E9-87AE-0909A91B3831}" dt="2021-09-23T05:24:30.267" v="819" actId="1076"/>
          <ac:spMkLst>
            <pc:docMk/>
            <pc:sldMk cId="4205076260" sldId="315"/>
            <ac:spMk id="4" creationId="{3D3BE4B2-6E8C-490E-B53D-623EE7056655}"/>
          </ac:spMkLst>
        </pc:spChg>
        <pc:spChg chg="add mod">
          <ac:chgData name="Miguel Angel Méndez Hernández" userId="S::miguelmendez@javeriana.edu.co::c74af578-709a-4d20-84c6-fcfd547d76d4" providerId="AD" clId="Web-{00A60778-72B4-41E9-87AE-0909A91B3831}" dt="2021-09-23T05:38:53.725" v="1165" actId="1076"/>
          <ac:spMkLst>
            <pc:docMk/>
            <pc:sldMk cId="4205076260" sldId="315"/>
            <ac:spMk id="5" creationId="{6991F17B-36C2-43D7-9ABF-3E5A7E0B756B}"/>
          </ac:spMkLst>
        </pc:spChg>
        <pc:spChg chg="mod">
          <ac:chgData name="Miguel Angel Méndez Hernández" userId="S::miguelmendez@javeriana.edu.co::c74af578-709a-4d20-84c6-fcfd547d76d4" providerId="AD" clId="Web-{00A60778-72B4-41E9-87AE-0909A91B3831}" dt="2021-09-23T05:18:09.660" v="703" actId="20577"/>
          <ac:spMkLst>
            <pc:docMk/>
            <pc:sldMk cId="4205076260" sldId="315"/>
            <ac:spMk id="14" creationId="{00000000-0000-0000-0000-000000000000}"/>
          </ac:spMkLst>
        </pc:spChg>
        <pc:spChg chg="del">
          <ac:chgData name="Miguel Angel Méndez Hernández" userId="S::miguelmendez@javeriana.edu.co::c74af578-709a-4d20-84c6-fcfd547d76d4" providerId="AD" clId="Web-{00A60778-72B4-41E9-87AE-0909A91B3831}" dt="2021-09-23T05:20:29.491" v="785"/>
          <ac:spMkLst>
            <pc:docMk/>
            <pc:sldMk cId="4205076260" sldId="315"/>
            <ac:spMk id="66" creationId="{00000000-0000-0000-0000-000000000000}"/>
          </ac:spMkLst>
        </pc:spChg>
        <pc:spChg chg="del">
          <ac:chgData name="Miguel Angel Méndez Hernández" userId="S::miguelmendez@javeriana.edu.co::c74af578-709a-4d20-84c6-fcfd547d76d4" providerId="AD" clId="Web-{00A60778-72B4-41E9-87AE-0909A91B3831}" dt="2021-09-23T05:20:29.491" v="784"/>
          <ac:spMkLst>
            <pc:docMk/>
            <pc:sldMk cId="4205076260" sldId="315"/>
            <ac:spMk id="67" creationId="{00000000-0000-0000-0000-000000000000}"/>
          </ac:spMkLst>
        </pc:spChg>
        <pc:spChg chg="mod">
          <ac:chgData name="Miguel Angel Méndez Hernández" userId="S::miguelmendez@javeriana.edu.co::c74af578-709a-4d20-84c6-fcfd547d76d4" providerId="AD" clId="Web-{00A60778-72B4-41E9-87AE-0909A91B3831}" dt="2021-09-23T05:13:52.810" v="563" actId="20577"/>
          <ac:spMkLst>
            <pc:docMk/>
            <pc:sldMk cId="4205076260" sldId="315"/>
            <ac:spMk id="145" creationId="{00000000-0000-0000-0000-000000000000}"/>
          </ac:spMkLst>
        </pc:spChg>
        <pc:grpChg chg="del">
          <ac:chgData name="Miguel Angel Méndez Hernández" userId="S::miguelmendez@javeriana.edu.co::c74af578-709a-4d20-84c6-fcfd547d76d4" providerId="AD" clId="Web-{00A60778-72B4-41E9-87AE-0909A91B3831}" dt="2021-09-23T05:20:22.163" v="782"/>
          <ac:grpSpMkLst>
            <pc:docMk/>
            <pc:sldMk cId="4205076260" sldId="315"/>
            <ac:grpSpMk id="174" creationId="{00000000-0000-0000-0000-000000000000}"/>
          </ac:grpSpMkLst>
        </pc:grpChg>
        <pc:picChg chg="add mod">
          <ac:chgData name="Miguel Angel Méndez Hernández" userId="S::miguelmendez@javeriana.edu.co::c74af578-709a-4d20-84c6-fcfd547d76d4" providerId="AD" clId="Web-{00A60778-72B4-41E9-87AE-0909A91B3831}" dt="2021-09-23T05:22:48.151" v="799" actId="1076"/>
          <ac:picMkLst>
            <pc:docMk/>
            <pc:sldMk cId="4205076260" sldId="315"/>
            <ac:picMk id="2" creationId="{99F81F90-DAFB-49CE-A701-49FF9C2EDAB0}"/>
          </ac:picMkLst>
        </pc:picChg>
        <pc:picChg chg="add mod">
          <ac:chgData name="Miguel Angel Méndez Hernández" userId="S::miguelmendez@javeriana.edu.co::c74af578-709a-4d20-84c6-fcfd547d76d4" providerId="AD" clId="Web-{00A60778-72B4-41E9-87AE-0909A91B3831}" dt="2021-09-23T05:24:34.080" v="822" actId="1076"/>
          <ac:picMkLst>
            <pc:docMk/>
            <pc:sldMk cId="4205076260" sldId="315"/>
            <ac:picMk id="6" creationId="{6E74ABCB-8BE2-426C-9739-08A50E232066}"/>
          </ac:picMkLst>
        </pc:picChg>
        <pc:picChg chg="del">
          <ac:chgData name="Miguel Angel Méndez Hernández" userId="S::miguelmendez@javeriana.edu.co::c74af578-709a-4d20-84c6-fcfd547d76d4" providerId="AD" clId="Web-{00A60778-72B4-41E9-87AE-0909A91B3831}" dt="2021-09-23T05:20:31.476" v="786"/>
          <ac:picMkLst>
            <pc:docMk/>
            <pc:sldMk cId="4205076260" sldId="315"/>
            <ac:picMk id="63" creationId="{00000000-0000-0000-0000-000000000000}"/>
          </ac:picMkLst>
        </pc:picChg>
        <pc:picChg chg="del">
          <ac:chgData name="Miguel Angel Méndez Hernández" userId="S::miguelmendez@javeriana.edu.co::c74af578-709a-4d20-84c6-fcfd547d76d4" providerId="AD" clId="Web-{00A60778-72B4-41E9-87AE-0909A91B3831}" dt="2021-09-23T05:20:25.929" v="783"/>
          <ac:picMkLst>
            <pc:docMk/>
            <pc:sldMk cId="4205076260" sldId="315"/>
            <ac:picMk id="64" creationId="{00000000-0000-0000-0000-000000000000}"/>
          </ac:picMkLst>
        </pc:picChg>
        <pc:cxnChg chg="mod">
          <ac:chgData name="Miguel Angel Méndez Hernández" userId="S::miguelmendez@javeriana.edu.co::c74af578-709a-4d20-84c6-fcfd547d76d4" providerId="AD" clId="Web-{00A60778-72B4-41E9-87AE-0909A91B3831}" dt="2021-09-23T05:20:22.163" v="782"/>
          <ac:cxnSpMkLst>
            <pc:docMk/>
            <pc:sldMk cId="4205076260" sldId="315"/>
            <ac:cxnSpMk id="3"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28"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32"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36"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39"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42"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49"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54"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59"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62"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65"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68"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71"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74"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77"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80"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83"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86"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89"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92"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95"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98"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102"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105"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108"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111"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116"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119"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122"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125"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128"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131"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134" creationId="{00000000-0000-0000-0000-000000000000}"/>
          </ac:cxnSpMkLst>
        </pc:cxnChg>
      </pc:sldChg>
      <pc:sldChg chg="addSp delSp modSp">
        <pc:chgData name="Miguel Angel Méndez Hernández" userId="S::miguelmendez@javeriana.edu.co::c74af578-709a-4d20-84c6-fcfd547d76d4" providerId="AD" clId="Web-{00A60778-72B4-41E9-87AE-0909A91B3831}" dt="2021-09-23T05:43:49.857" v="1265" actId="14100"/>
        <pc:sldMkLst>
          <pc:docMk/>
          <pc:sldMk cId="2976099166" sldId="319"/>
        </pc:sldMkLst>
        <pc:spChg chg="add del mod">
          <ac:chgData name="Miguel Angel Méndez Hernández" userId="S::miguelmendez@javeriana.edu.co::c74af578-709a-4d20-84c6-fcfd547d76d4" providerId="AD" clId="Web-{00A60778-72B4-41E9-87AE-0909A91B3831}" dt="2021-09-23T05:43:12.168" v="1260"/>
          <ac:spMkLst>
            <pc:docMk/>
            <pc:sldMk cId="2976099166" sldId="319"/>
            <ac:spMk id="7" creationId="{088EB3EE-E72E-4E38-BB24-5DCBBE0D63BB}"/>
          </ac:spMkLst>
        </pc:spChg>
        <pc:spChg chg="mod">
          <ac:chgData name="Miguel Angel Méndez Hernández" userId="S::miguelmendez@javeriana.edu.co::c74af578-709a-4d20-84c6-fcfd547d76d4" providerId="AD" clId="Web-{00A60778-72B4-41E9-87AE-0909A91B3831}" dt="2021-09-23T05:42:31.621" v="1255" actId="14100"/>
          <ac:spMkLst>
            <pc:docMk/>
            <pc:sldMk cId="2976099166" sldId="319"/>
            <ac:spMk id="116" creationId="{00000000-0000-0000-0000-000000000000}"/>
          </ac:spMkLst>
        </pc:spChg>
        <pc:spChg chg="del">
          <ac:chgData name="Miguel Angel Méndez Hernández" userId="S::miguelmendez@javeriana.edu.co::c74af578-709a-4d20-84c6-fcfd547d76d4" providerId="AD" clId="Web-{00A60778-72B4-41E9-87AE-0909A91B3831}" dt="2021-09-23T05:42:11.854" v="1239"/>
          <ac:spMkLst>
            <pc:docMk/>
            <pc:sldMk cId="2976099166" sldId="319"/>
            <ac:spMk id="118" creationId="{00000000-0000-0000-0000-000000000000}"/>
          </ac:spMkLst>
        </pc:spChg>
        <pc:picChg chg="del">
          <ac:chgData name="Miguel Angel Méndez Hernández" userId="S::miguelmendez@javeriana.edu.co::c74af578-709a-4d20-84c6-fcfd547d76d4" providerId="AD" clId="Web-{00A60778-72B4-41E9-87AE-0909A91B3831}" dt="2021-09-23T05:40:39.509" v="1192"/>
          <ac:picMkLst>
            <pc:docMk/>
            <pc:sldMk cId="2976099166" sldId="319"/>
            <ac:picMk id="2" creationId="{00000000-0000-0000-0000-000000000000}"/>
          </ac:picMkLst>
        </pc:picChg>
        <pc:picChg chg="del">
          <ac:chgData name="Miguel Angel Méndez Hernández" userId="S::miguelmendez@javeriana.edu.co::c74af578-709a-4d20-84c6-fcfd547d76d4" providerId="AD" clId="Web-{00A60778-72B4-41E9-87AE-0909A91B3831}" dt="2021-09-23T05:40:41.274" v="1193"/>
          <ac:picMkLst>
            <pc:docMk/>
            <pc:sldMk cId="2976099166" sldId="319"/>
            <ac:picMk id="3" creationId="{00000000-0000-0000-0000-000000000000}"/>
          </ac:picMkLst>
        </pc:picChg>
        <pc:picChg chg="add mod">
          <ac:chgData name="Miguel Angel Méndez Hernández" userId="S::miguelmendez@javeriana.edu.co::c74af578-709a-4d20-84c6-fcfd547d76d4" providerId="AD" clId="Web-{00A60778-72B4-41E9-87AE-0909A91B3831}" dt="2021-09-23T05:41:32.182" v="1233" actId="1076"/>
          <ac:picMkLst>
            <pc:docMk/>
            <pc:sldMk cId="2976099166" sldId="319"/>
            <ac:picMk id="4" creationId="{82266BF5-02D3-4341-83AE-EC4E6E42D6B4}"/>
          </ac:picMkLst>
        </pc:picChg>
        <pc:picChg chg="add mod">
          <ac:chgData name="Miguel Angel Méndez Hernández" userId="S::miguelmendez@javeriana.edu.co::c74af578-709a-4d20-84c6-fcfd547d76d4" providerId="AD" clId="Web-{00A60778-72B4-41E9-87AE-0909A91B3831}" dt="2021-09-23T05:41:59.792" v="1238" actId="14100"/>
          <ac:picMkLst>
            <pc:docMk/>
            <pc:sldMk cId="2976099166" sldId="319"/>
            <ac:picMk id="5" creationId="{FDDFB612-702A-4555-8246-90C9F029DA63}"/>
          </ac:picMkLst>
        </pc:picChg>
        <pc:picChg chg="add mod">
          <ac:chgData name="Miguel Angel Méndez Hernández" userId="S::miguelmendez@javeriana.edu.co::c74af578-709a-4d20-84c6-fcfd547d76d4" providerId="AD" clId="Web-{00A60778-72B4-41E9-87AE-0909A91B3831}" dt="2021-09-23T05:43:10.278" v="1259" actId="1076"/>
          <ac:picMkLst>
            <pc:docMk/>
            <pc:sldMk cId="2976099166" sldId="319"/>
            <ac:picMk id="8" creationId="{06178185-CDD6-4E71-A21E-CEC31BB4A346}"/>
          </ac:picMkLst>
        </pc:picChg>
        <pc:picChg chg="add mod">
          <ac:chgData name="Miguel Angel Méndez Hernández" userId="S::miguelmendez@javeriana.edu.co::c74af578-709a-4d20-84c6-fcfd547d76d4" providerId="AD" clId="Web-{00A60778-72B4-41E9-87AE-0909A91B3831}" dt="2021-09-23T05:43:49.857" v="1265" actId="14100"/>
          <ac:picMkLst>
            <pc:docMk/>
            <pc:sldMk cId="2976099166" sldId="319"/>
            <ac:picMk id="9" creationId="{4B01BEBC-3EB0-4BC2-96AC-C17C1EA554E2}"/>
          </ac:picMkLst>
        </pc:picChg>
        <pc:picChg chg="del">
          <ac:chgData name="Miguel Angel Méndez Hernández" userId="S::miguelmendez@javeriana.edu.co::c74af578-709a-4d20-84c6-fcfd547d76d4" providerId="AD" clId="Web-{00A60778-72B4-41E9-87AE-0909A91B3831}" dt="2021-09-23T05:40:36.743" v="1190"/>
          <ac:picMkLst>
            <pc:docMk/>
            <pc:sldMk cId="2976099166" sldId="319"/>
            <ac:picMk id="4098" creationId="{00000000-0000-0000-0000-000000000000}"/>
          </ac:picMkLst>
        </pc:picChg>
        <pc:picChg chg="del">
          <ac:chgData name="Miguel Angel Méndez Hernández" userId="S::miguelmendez@javeriana.edu.co::c74af578-709a-4d20-84c6-fcfd547d76d4" providerId="AD" clId="Web-{00A60778-72B4-41E9-87AE-0909A91B3831}" dt="2021-09-23T05:40:38.008" v="1191"/>
          <ac:picMkLst>
            <pc:docMk/>
            <pc:sldMk cId="2976099166" sldId="319"/>
            <ac:picMk id="4099" creationId="{00000000-0000-0000-0000-000000000000}"/>
          </ac:picMkLst>
        </pc:picChg>
        <pc:picChg chg="del">
          <ac:chgData name="Miguel Angel Méndez Hernández" userId="S::miguelmendez@javeriana.edu.co::c74af578-709a-4d20-84c6-fcfd547d76d4" providerId="AD" clId="Web-{00A60778-72B4-41E9-87AE-0909A91B3831}" dt="2021-09-23T05:41:08.962" v="1231"/>
          <ac:picMkLst>
            <pc:docMk/>
            <pc:sldMk cId="2976099166" sldId="319"/>
            <ac:picMk id="4100" creationId="{00000000-0000-0000-0000-000000000000}"/>
          </ac:picMkLst>
        </pc:picChg>
      </pc:sldChg>
      <pc:sldChg chg="addSp modSp">
        <pc:chgData name="Miguel Angel Méndez Hernández" userId="S::miguelmendez@javeriana.edu.co::c74af578-709a-4d20-84c6-fcfd547d76d4" providerId="AD" clId="Web-{00A60778-72B4-41E9-87AE-0909A91B3831}" dt="2021-09-23T05:20:09.116" v="781" actId="20577"/>
        <pc:sldMkLst>
          <pc:docMk/>
          <pc:sldMk cId="100999679" sldId="325"/>
        </pc:sldMkLst>
        <pc:spChg chg="mod">
          <ac:chgData name="Miguel Angel Méndez Hernández" userId="S::miguelmendez@javeriana.edu.co::c74af578-709a-4d20-84c6-fcfd547d76d4" providerId="AD" clId="Web-{00A60778-72B4-41E9-87AE-0909A91B3831}" dt="2021-09-23T05:19:13.474" v="714" actId="20577"/>
          <ac:spMkLst>
            <pc:docMk/>
            <pc:sldMk cId="100999679" sldId="325"/>
            <ac:spMk id="145" creationId="{00000000-0000-0000-0000-000000000000}"/>
          </ac:spMkLst>
        </pc:spChg>
        <pc:spChg chg="mod">
          <ac:chgData name="Miguel Angel Méndez Hernández" userId="S::miguelmendez@javeriana.edu.co::c74af578-709a-4d20-84c6-fcfd547d76d4" providerId="AD" clId="Web-{00A60778-72B4-41E9-87AE-0909A91B3831}" dt="2021-09-23T05:20:09.116" v="781" actId="20577"/>
          <ac:spMkLst>
            <pc:docMk/>
            <pc:sldMk cId="100999679" sldId="325"/>
            <ac:spMk id="146" creationId="{00000000-0000-0000-0000-000000000000}"/>
          </ac:spMkLst>
        </pc:spChg>
        <pc:picChg chg="add mod">
          <ac:chgData name="Miguel Angel Méndez Hernández" userId="S::miguelmendez@javeriana.edu.co::c74af578-709a-4d20-84c6-fcfd547d76d4" providerId="AD" clId="Web-{00A60778-72B4-41E9-87AE-0909A91B3831}" dt="2021-09-23T05:13:00.872" v="559" actId="1076"/>
          <ac:picMkLst>
            <pc:docMk/>
            <pc:sldMk cId="100999679" sldId="325"/>
            <ac:picMk id="2" creationId="{09BB9CED-AB7B-4ED3-85FA-321A60D9F192}"/>
          </ac:picMkLst>
        </pc:picChg>
        <pc:picChg chg="add mod">
          <ac:chgData name="Miguel Angel Méndez Hernández" userId="S::miguelmendez@javeriana.edu.co::c74af578-709a-4d20-84c6-fcfd547d76d4" providerId="AD" clId="Web-{00A60778-72B4-41E9-87AE-0909A91B3831}" dt="2021-09-23T05:13:09.059" v="562" actId="14100"/>
          <ac:picMkLst>
            <pc:docMk/>
            <pc:sldMk cId="100999679" sldId="325"/>
            <ac:picMk id="3" creationId="{3DEEE187-7624-4DF1-A167-6E259460B202}"/>
          </ac:picMkLst>
        </pc:picChg>
      </pc:sldChg>
      <pc:sldChg chg="addSp delSp modSp">
        <pc:chgData name="Miguel Angel Méndez Hernández" userId="S::miguelmendez@javeriana.edu.co::c74af578-709a-4d20-84c6-fcfd547d76d4" providerId="AD" clId="Web-{00A60778-72B4-41E9-87AE-0909A91B3831}" dt="2021-09-23T05:40:06.602" v="1186" actId="1076"/>
        <pc:sldMkLst>
          <pc:docMk/>
          <pc:sldMk cId="2913698057" sldId="331"/>
        </pc:sldMkLst>
        <pc:spChg chg="add mod">
          <ac:chgData name="Miguel Angel Méndez Hernández" userId="S::miguelmendez@javeriana.edu.co::c74af578-709a-4d20-84c6-fcfd547d76d4" providerId="AD" clId="Web-{00A60778-72B4-41E9-87AE-0909A91B3831}" dt="2021-09-23T05:39:05.522" v="1178" actId="20577"/>
          <ac:spMkLst>
            <pc:docMk/>
            <pc:sldMk cId="2913698057" sldId="331"/>
            <ac:spMk id="6" creationId="{F02332C4-A7E2-4EF8-975A-12FE8039CCFC}"/>
          </ac:spMkLst>
        </pc:spChg>
        <pc:spChg chg="mod">
          <ac:chgData name="Miguel Angel Méndez Hernández" userId="S::miguelmendez@javeriana.edu.co::c74af578-709a-4d20-84c6-fcfd547d76d4" providerId="AD" clId="Web-{00A60778-72B4-41E9-87AE-0909A91B3831}" dt="2021-09-23T05:35:20.095" v="1151" actId="20577"/>
          <ac:spMkLst>
            <pc:docMk/>
            <pc:sldMk cId="2913698057" sldId="331"/>
            <ac:spMk id="14" creationId="{00000000-0000-0000-0000-000000000000}"/>
          </ac:spMkLst>
        </pc:spChg>
        <pc:spChg chg="del mod">
          <ac:chgData name="Miguel Angel Méndez Hernández" userId="S::miguelmendez@javeriana.edu.co::c74af578-709a-4d20-84c6-fcfd547d76d4" providerId="AD" clId="Web-{00A60778-72B4-41E9-87AE-0909A91B3831}" dt="2021-09-23T05:31:23.964" v="1010"/>
          <ac:spMkLst>
            <pc:docMk/>
            <pc:sldMk cId="2913698057" sldId="331"/>
            <ac:spMk id="28" creationId="{00000000-0000-0000-0000-000000000000}"/>
          </ac:spMkLst>
        </pc:spChg>
        <pc:spChg chg="del">
          <ac:chgData name="Miguel Angel Méndez Hernández" userId="S::miguelmendez@javeriana.edu.co::c74af578-709a-4d20-84c6-fcfd547d76d4" providerId="AD" clId="Web-{00A60778-72B4-41E9-87AE-0909A91B3831}" dt="2021-09-23T05:31:14.511" v="1003"/>
          <ac:spMkLst>
            <pc:docMk/>
            <pc:sldMk cId="2913698057" sldId="331"/>
            <ac:spMk id="54" creationId="{00000000-0000-0000-0000-000000000000}"/>
          </ac:spMkLst>
        </pc:spChg>
        <pc:spChg chg="add mod">
          <ac:chgData name="Miguel Angel Méndez Hernández" userId="S::miguelmendez@javeriana.edu.co::c74af578-709a-4d20-84c6-fcfd547d76d4" providerId="AD" clId="Web-{00A60778-72B4-41E9-87AE-0909A91B3831}" dt="2021-09-23T05:40:02.898" v="1184" actId="20577"/>
          <ac:spMkLst>
            <pc:docMk/>
            <pc:sldMk cId="2913698057" sldId="331"/>
            <ac:spMk id="55" creationId="{1597B444-F307-470F-AC00-C7AB5DEBD385}"/>
          </ac:spMkLst>
        </pc:spChg>
        <pc:spChg chg="del">
          <ac:chgData name="Miguel Angel Méndez Hernández" userId="S::miguelmendez@javeriana.edu.co::c74af578-709a-4d20-84c6-fcfd547d76d4" providerId="AD" clId="Web-{00A60778-72B4-41E9-87AE-0909A91B3831}" dt="2021-09-23T05:31:17.589" v="1007"/>
          <ac:spMkLst>
            <pc:docMk/>
            <pc:sldMk cId="2913698057" sldId="331"/>
            <ac:spMk id="105" creationId="{00000000-0000-0000-0000-000000000000}"/>
          </ac:spMkLst>
        </pc:spChg>
        <pc:spChg chg="del">
          <ac:chgData name="Miguel Angel Méndez Hernández" userId="S::miguelmendez@javeriana.edu.co::c74af578-709a-4d20-84c6-fcfd547d76d4" providerId="AD" clId="Web-{00A60778-72B4-41E9-87AE-0909A91B3831}" dt="2021-09-23T05:31:14.511" v="990"/>
          <ac:spMkLst>
            <pc:docMk/>
            <pc:sldMk cId="2913698057" sldId="331"/>
            <ac:spMk id="108" creationId="{00000000-0000-0000-0000-000000000000}"/>
          </ac:spMkLst>
        </pc:spChg>
        <pc:spChg chg="del">
          <ac:chgData name="Miguel Angel Méndez Hernández" userId="S::miguelmendez@javeriana.edu.co::c74af578-709a-4d20-84c6-fcfd547d76d4" providerId="AD" clId="Web-{00A60778-72B4-41E9-87AE-0909A91B3831}" dt="2021-09-23T05:31:30.043" v="1013"/>
          <ac:spMkLst>
            <pc:docMk/>
            <pc:sldMk cId="2913698057" sldId="331"/>
            <ac:spMk id="110" creationId="{00000000-0000-0000-0000-000000000000}"/>
          </ac:spMkLst>
        </pc:spChg>
        <pc:spChg chg="del">
          <ac:chgData name="Miguel Angel Méndez Hernández" userId="S::miguelmendez@javeriana.edu.co::c74af578-709a-4d20-84c6-fcfd547d76d4" providerId="AD" clId="Web-{00A60778-72B4-41E9-87AE-0909A91B3831}" dt="2021-09-23T05:31:27.902" v="1012"/>
          <ac:spMkLst>
            <pc:docMk/>
            <pc:sldMk cId="2913698057" sldId="331"/>
            <ac:spMk id="111" creationId="{00000000-0000-0000-0000-000000000000}"/>
          </ac:spMkLst>
        </pc:spChg>
        <pc:spChg chg="del">
          <ac:chgData name="Miguel Angel Méndez Hernández" userId="S::miguelmendez@javeriana.edu.co::c74af578-709a-4d20-84c6-fcfd547d76d4" providerId="AD" clId="Web-{00A60778-72B4-41E9-87AE-0909A91B3831}" dt="2021-09-23T05:31:26.090" v="1011"/>
          <ac:spMkLst>
            <pc:docMk/>
            <pc:sldMk cId="2913698057" sldId="331"/>
            <ac:spMk id="112" creationId="{00000000-0000-0000-0000-000000000000}"/>
          </ac:spMkLst>
        </pc:spChg>
        <pc:spChg chg="del">
          <ac:chgData name="Miguel Angel Méndez Hernández" userId="S::miguelmendez@javeriana.edu.co::c74af578-709a-4d20-84c6-fcfd547d76d4" providerId="AD" clId="Web-{00A60778-72B4-41E9-87AE-0909A91B3831}" dt="2021-09-23T05:31:14.495" v="989"/>
          <ac:spMkLst>
            <pc:docMk/>
            <pc:sldMk cId="2913698057" sldId="331"/>
            <ac:spMk id="114" creationId="{00000000-0000-0000-0000-000000000000}"/>
          </ac:spMkLst>
        </pc:spChg>
        <pc:spChg chg="del">
          <ac:chgData name="Miguel Angel Méndez Hernández" userId="S::miguelmendez@javeriana.edu.co::c74af578-709a-4d20-84c6-fcfd547d76d4" providerId="AD" clId="Web-{00A60778-72B4-41E9-87AE-0909A91B3831}" dt="2021-09-23T05:31:14.495" v="988"/>
          <ac:spMkLst>
            <pc:docMk/>
            <pc:sldMk cId="2913698057" sldId="331"/>
            <ac:spMk id="115" creationId="{00000000-0000-0000-0000-000000000000}"/>
          </ac:spMkLst>
        </pc:spChg>
        <pc:spChg chg="del">
          <ac:chgData name="Miguel Angel Méndez Hernández" userId="S::miguelmendez@javeriana.edu.co::c74af578-709a-4d20-84c6-fcfd547d76d4" providerId="AD" clId="Web-{00A60778-72B4-41E9-87AE-0909A91B3831}" dt="2021-09-23T05:31:14.495" v="987"/>
          <ac:spMkLst>
            <pc:docMk/>
            <pc:sldMk cId="2913698057" sldId="331"/>
            <ac:spMk id="116" creationId="{00000000-0000-0000-0000-000000000000}"/>
          </ac:spMkLst>
        </pc:spChg>
        <pc:spChg chg="mod">
          <ac:chgData name="Miguel Angel Méndez Hernández" userId="S::miguelmendez@javeriana.edu.co::c74af578-709a-4d20-84c6-fcfd547d76d4" providerId="AD" clId="Web-{00A60778-72B4-41E9-87AE-0909A91B3831}" dt="2021-09-23T05:31:08.948" v="986" actId="20577"/>
          <ac:spMkLst>
            <pc:docMk/>
            <pc:sldMk cId="2913698057" sldId="331"/>
            <ac:spMk id="145" creationId="{00000000-0000-0000-0000-000000000000}"/>
          </ac:spMkLst>
        </pc:spChg>
        <pc:grpChg chg="del">
          <ac:chgData name="Miguel Angel Méndez Hernández" userId="S::miguelmendez@javeriana.edu.co::c74af578-709a-4d20-84c6-fcfd547d76d4" providerId="AD" clId="Web-{00A60778-72B4-41E9-87AE-0909A91B3831}" dt="2021-09-23T05:31:14.511" v="1005"/>
          <ac:grpSpMkLst>
            <pc:docMk/>
            <pc:sldMk cId="2913698057" sldId="331"/>
            <ac:grpSpMk id="40" creationId="{00000000-0000-0000-0000-000000000000}"/>
          </ac:grpSpMkLst>
        </pc:grpChg>
        <pc:grpChg chg="del">
          <ac:chgData name="Miguel Angel Méndez Hernández" userId="S::miguelmendez@javeriana.edu.co::c74af578-709a-4d20-84c6-fcfd547d76d4" providerId="AD" clId="Web-{00A60778-72B4-41E9-87AE-0909A91B3831}" dt="2021-09-23T05:31:14.511" v="1004"/>
          <ac:grpSpMkLst>
            <pc:docMk/>
            <pc:sldMk cId="2913698057" sldId="331"/>
            <ac:grpSpMk id="43" creationId="{00000000-0000-0000-0000-000000000000}"/>
          </ac:grpSpMkLst>
        </pc:grpChg>
        <pc:grpChg chg="del">
          <ac:chgData name="Miguel Angel Méndez Hernández" userId="S::miguelmendez@javeriana.edu.co::c74af578-709a-4d20-84c6-fcfd547d76d4" providerId="AD" clId="Web-{00A60778-72B4-41E9-87AE-0909A91B3831}" dt="2021-09-23T05:31:21.386" v="1008"/>
          <ac:grpSpMkLst>
            <pc:docMk/>
            <pc:sldMk cId="2913698057" sldId="331"/>
            <ac:grpSpMk id="50" creationId="{00000000-0000-0000-0000-000000000000}"/>
          </ac:grpSpMkLst>
        </pc:grpChg>
        <pc:grpChg chg="del">
          <ac:chgData name="Miguel Angel Méndez Hernández" userId="S::miguelmendez@javeriana.edu.co::c74af578-709a-4d20-84c6-fcfd547d76d4" providerId="AD" clId="Web-{00A60778-72B4-41E9-87AE-0909A91B3831}" dt="2021-09-23T05:31:14.511" v="1006"/>
          <ac:grpSpMkLst>
            <pc:docMk/>
            <pc:sldMk cId="2913698057" sldId="331"/>
            <ac:grpSpMk id="51" creationId="{00000000-0000-0000-0000-000000000000}"/>
          </ac:grpSpMkLst>
        </pc:grpChg>
        <pc:picChg chg="add del mod">
          <ac:chgData name="Miguel Angel Méndez Hernández" userId="S::miguelmendez@javeriana.edu.co::c74af578-709a-4d20-84c6-fcfd547d76d4" providerId="AD" clId="Web-{00A60778-72B4-41E9-87AE-0909A91B3831}" dt="2021-09-23T05:37:31.770" v="1160"/>
          <ac:picMkLst>
            <pc:docMk/>
            <pc:sldMk cId="2913698057" sldId="331"/>
            <ac:picMk id="2" creationId="{0E3EE988-AE43-486B-A7A8-5DE9EF0EA14F}"/>
          </ac:picMkLst>
        </pc:picChg>
        <pc:picChg chg="add del mod">
          <ac:chgData name="Miguel Angel Méndez Hernández" userId="S::miguelmendez@javeriana.edu.co::c74af578-709a-4d20-84c6-fcfd547d76d4" providerId="AD" clId="Web-{00A60778-72B4-41E9-87AE-0909A91B3831}" dt="2021-09-23T05:38:43.756" v="1162"/>
          <ac:picMkLst>
            <pc:docMk/>
            <pc:sldMk cId="2913698057" sldId="331"/>
            <ac:picMk id="3" creationId="{1F6BDE21-E4A0-4F33-AE8B-B64603895AFB}"/>
          </ac:picMkLst>
        </pc:picChg>
        <pc:picChg chg="add mod">
          <ac:chgData name="Miguel Angel Méndez Hernández" userId="S::miguelmendez@javeriana.edu.co::c74af578-709a-4d20-84c6-fcfd547d76d4" providerId="AD" clId="Web-{00A60778-72B4-41E9-87AE-0909A91B3831}" dt="2021-09-23T05:37:33.864" v="1161" actId="1076"/>
          <ac:picMkLst>
            <pc:docMk/>
            <pc:sldMk cId="2913698057" sldId="331"/>
            <ac:picMk id="4" creationId="{80CCC174-616D-4421-AF78-A53CAEE09A8D}"/>
          </ac:picMkLst>
        </pc:picChg>
        <pc:picChg chg="add mod">
          <ac:chgData name="Miguel Angel Méndez Hernández" userId="S::miguelmendez@javeriana.edu.co::c74af578-709a-4d20-84c6-fcfd547d76d4" providerId="AD" clId="Web-{00A60778-72B4-41E9-87AE-0909A91B3831}" dt="2021-09-23T05:38:47.865" v="1164" actId="1076"/>
          <ac:picMkLst>
            <pc:docMk/>
            <pc:sldMk cId="2913698057" sldId="331"/>
            <ac:picMk id="5" creationId="{C4EED389-6DDC-46F6-9EBE-019FADFEB442}"/>
          </ac:picMkLst>
        </pc:picChg>
        <pc:picChg chg="add mod">
          <ac:chgData name="Miguel Angel Méndez Hernández" userId="S::miguelmendez@javeriana.edu.co::c74af578-709a-4d20-84c6-fcfd547d76d4" providerId="AD" clId="Web-{00A60778-72B4-41E9-87AE-0909A91B3831}" dt="2021-09-23T05:40:06.602" v="1186" actId="1076"/>
          <ac:picMkLst>
            <pc:docMk/>
            <pc:sldMk cId="2913698057" sldId="331"/>
            <ac:picMk id="7" creationId="{8DB23C0A-B1E3-4418-B848-58D9B74EBCC0}"/>
          </ac:picMkLst>
        </pc:picChg>
        <pc:cxnChg chg="del mod">
          <ac:chgData name="Miguel Angel Méndez Hernández" userId="S::miguelmendez@javeriana.edu.co::c74af578-709a-4d20-84c6-fcfd547d76d4" providerId="AD" clId="Web-{00A60778-72B4-41E9-87AE-0909A91B3831}" dt="2021-09-23T05:31:14.511" v="1002"/>
          <ac:cxnSpMkLst>
            <pc:docMk/>
            <pc:sldMk cId="2913698057" sldId="331"/>
            <ac:cxnSpMk id="53" creationId="{00000000-0000-0000-0000-000000000000}"/>
          </ac:cxnSpMkLst>
        </pc:cxnChg>
        <pc:cxnChg chg="del mod">
          <ac:chgData name="Miguel Angel Méndez Hernández" userId="S::miguelmendez@javeriana.edu.co::c74af578-709a-4d20-84c6-fcfd547d76d4" providerId="AD" clId="Web-{00A60778-72B4-41E9-87AE-0909A91B3831}" dt="2021-09-23T05:31:14.511" v="1001"/>
          <ac:cxnSpMkLst>
            <pc:docMk/>
            <pc:sldMk cId="2913698057" sldId="331"/>
            <ac:cxnSpMk id="57" creationId="{00000000-0000-0000-0000-000000000000}"/>
          </ac:cxnSpMkLst>
        </pc:cxnChg>
        <pc:cxnChg chg="del mod">
          <ac:chgData name="Miguel Angel Méndez Hernández" userId="S::miguelmendez@javeriana.edu.co::c74af578-709a-4d20-84c6-fcfd547d76d4" providerId="AD" clId="Web-{00A60778-72B4-41E9-87AE-0909A91B3831}" dt="2021-09-23T05:31:14.511" v="1000"/>
          <ac:cxnSpMkLst>
            <pc:docMk/>
            <pc:sldMk cId="2913698057" sldId="331"/>
            <ac:cxnSpMk id="61" creationId="{00000000-0000-0000-0000-000000000000}"/>
          </ac:cxnSpMkLst>
        </pc:cxnChg>
        <pc:cxnChg chg="del mod">
          <ac:chgData name="Miguel Angel Méndez Hernández" userId="S::miguelmendez@javeriana.edu.co::c74af578-709a-4d20-84c6-fcfd547d76d4" providerId="AD" clId="Web-{00A60778-72B4-41E9-87AE-0909A91B3831}" dt="2021-09-23T05:31:14.511" v="999"/>
          <ac:cxnSpMkLst>
            <pc:docMk/>
            <pc:sldMk cId="2913698057" sldId="331"/>
            <ac:cxnSpMk id="65" creationId="{00000000-0000-0000-0000-000000000000}"/>
          </ac:cxnSpMkLst>
        </pc:cxnChg>
        <pc:cxnChg chg="del mod">
          <ac:chgData name="Miguel Angel Méndez Hernández" userId="S::miguelmendez@javeriana.edu.co::c74af578-709a-4d20-84c6-fcfd547d76d4" providerId="AD" clId="Web-{00A60778-72B4-41E9-87AE-0909A91B3831}" dt="2021-09-23T05:31:14.511" v="998"/>
          <ac:cxnSpMkLst>
            <pc:docMk/>
            <pc:sldMk cId="2913698057" sldId="331"/>
            <ac:cxnSpMk id="68" creationId="{00000000-0000-0000-0000-000000000000}"/>
          </ac:cxnSpMkLst>
        </pc:cxnChg>
        <pc:cxnChg chg="del">
          <ac:chgData name="Miguel Angel Méndez Hernández" userId="S::miguelmendez@javeriana.edu.co::c74af578-709a-4d20-84c6-fcfd547d76d4" providerId="AD" clId="Web-{00A60778-72B4-41E9-87AE-0909A91B3831}" dt="2021-09-23T05:31:14.511" v="997"/>
          <ac:cxnSpMkLst>
            <pc:docMk/>
            <pc:sldMk cId="2913698057" sldId="331"/>
            <ac:cxnSpMk id="71" creationId="{00000000-0000-0000-0000-000000000000}"/>
          </ac:cxnSpMkLst>
        </pc:cxnChg>
        <pc:cxnChg chg="del">
          <ac:chgData name="Miguel Angel Méndez Hernández" userId="S::miguelmendez@javeriana.edu.co::c74af578-709a-4d20-84c6-fcfd547d76d4" providerId="AD" clId="Web-{00A60778-72B4-41E9-87AE-0909A91B3831}" dt="2021-09-23T05:31:14.511" v="996"/>
          <ac:cxnSpMkLst>
            <pc:docMk/>
            <pc:sldMk cId="2913698057" sldId="331"/>
            <ac:cxnSpMk id="76" creationId="{00000000-0000-0000-0000-000000000000}"/>
          </ac:cxnSpMkLst>
        </pc:cxnChg>
        <pc:cxnChg chg="del">
          <ac:chgData name="Miguel Angel Méndez Hernández" userId="S::miguelmendez@javeriana.edu.co::c74af578-709a-4d20-84c6-fcfd547d76d4" providerId="AD" clId="Web-{00A60778-72B4-41E9-87AE-0909A91B3831}" dt="2021-09-23T05:31:14.511" v="995"/>
          <ac:cxnSpMkLst>
            <pc:docMk/>
            <pc:sldMk cId="2913698057" sldId="331"/>
            <ac:cxnSpMk id="81" creationId="{00000000-0000-0000-0000-000000000000}"/>
          </ac:cxnSpMkLst>
        </pc:cxnChg>
        <pc:cxnChg chg="del">
          <ac:chgData name="Miguel Angel Méndez Hernández" userId="S::miguelmendez@javeriana.edu.co::c74af578-709a-4d20-84c6-fcfd547d76d4" providerId="AD" clId="Web-{00A60778-72B4-41E9-87AE-0909A91B3831}" dt="2021-09-23T05:31:14.511" v="994"/>
          <ac:cxnSpMkLst>
            <pc:docMk/>
            <pc:sldMk cId="2913698057" sldId="331"/>
            <ac:cxnSpMk id="86" creationId="{00000000-0000-0000-0000-000000000000}"/>
          </ac:cxnSpMkLst>
        </pc:cxnChg>
        <pc:cxnChg chg="del mod">
          <ac:chgData name="Miguel Angel Méndez Hernández" userId="S::miguelmendez@javeriana.edu.co::c74af578-709a-4d20-84c6-fcfd547d76d4" providerId="AD" clId="Web-{00A60778-72B4-41E9-87AE-0909A91B3831}" dt="2021-09-23T05:31:14.511" v="993"/>
          <ac:cxnSpMkLst>
            <pc:docMk/>
            <pc:sldMk cId="2913698057" sldId="331"/>
            <ac:cxnSpMk id="94" creationId="{00000000-0000-0000-0000-000000000000}"/>
          </ac:cxnSpMkLst>
        </pc:cxnChg>
        <pc:cxnChg chg="del mod">
          <ac:chgData name="Miguel Angel Méndez Hernández" userId="S::miguelmendez@javeriana.edu.co::c74af578-709a-4d20-84c6-fcfd547d76d4" providerId="AD" clId="Web-{00A60778-72B4-41E9-87AE-0909A91B3831}" dt="2021-09-23T05:31:14.511" v="992"/>
          <ac:cxnSpMkLst>
            <pc:docMk/>
            <pc:sldMk cId="2913698057" sldId="331"/>
            <ac:cxnSpMk id="95" creationId="{00000000-0000-0000-0000-000000000000}"/>
          </ac:cxnSpMkLst>
        </pc:cxnChg>
        <pc:cxnChg chg="del">
          <ac:chgData name="Miguel Angel Méndez Hernández" userId="S::miguelmendez@javeriana.edu.co::c74af578-709a-4d20-84c6-fcfd547d76d4" providerId="AD" clId="Web-{00A60778-72B4-41E9-87AE-0909A91B3831}" dt="2021-09-23T05:31:14.511" v="991"/>
          <ac:cxnSpMkLst>
            <pc:docMk/>
            <pc:sldMk cId="2913698057" sldId="331"/>
            <ac:cxnSpMk id="99" creationId="{00000000-0000-0000-0000-000000000000}"/>
          </ac:cxnSpMkLst>
        </pc:cxnChg>
      </pc:sldChg>
      <pc:sldChg chg="addSp delSp modSp add ord replId">
        <pc:chgData name="Miguel Angel Méndez Hernández" userId="S::miguelmendez@javeriana.edu.co::c74af578-709a-4d20-84c6-fcfd547d76d4" providerId="AD" clId="Web-{00A60778-72B4-41E9-87AE-0909A91B3831}" dt="2021-09-23T05:29:59.806" v="982" actId="1076"/>
        <pc:sldMkLst>
          <pc:docMk/>
          <pc:sldMk cId="1138191803" sldId="353"/>
        </pc:sldMkLst>
        <pc:spChg chg="mod">
          <ac:chgData name="Miguel Angel Méndez Hernández" userId="S::miguelmendez@javeriana.edu.co::c74af578-709a-4d20-84c6-fcfd547d76d4" providerId="AD" clId="Web-{00A60778-72B4-41E9-87AE-0909A91B3831}" dt="2021-09-23T05:26:21.911" v="947" actId="20577"/>
          <ac:spMkLst>
            <pc:docMk/>
            <pc:sldMk cId="1138191803" sldId="353"/>
            <ac:spMk id="9" creationId="{00000000-0000-0000-0000-000000000000}"/>
          </ac:spMkLst>
        </pc:spChg>
        <pc:spChg chg="mod">
          <ac:chgData name="Miguel Angel Méndez Hernández" userId="S::miguelmendez@javeriana.edu.co::c74af578-709a-4d20-84c6-fcfd547d76d4" providerId="AD" clId="Web-{00A60778-72B4-41E9-87AE-0909A91B3831}" dt="2021-09-23T05:27:41.428" v="973" actId="1076"/>
          <ac:spMkLst>
            <pc:docMk/>
            <pc:sldMk cId="1138191803" sldId="353"/>
            <ac:spMk id="17" creationId="{D2D2E9E8-D01D-49D6-BFA0-6BD6F7C9A6D4}"/>
          </ac:spMkLst>
        </pc:spChg>
        <pc:spChg chg="mod">
          <ac:chgData name="Miguel Angel Méndez Hernández" userId="S::miguelmendez@javeriana.edu.co::c74af578-709a-4d20-84c6-fcfd547d76d4" providerId="AD" clId="Web-{00A60778-72B4-41E9-87AE-0909A91B3831}" dt="2021-09-23T05:29:54.212" v="978" actId="20577"/>
          <ac:spMkLst>
            <pc:docMk/>
            <pc:sldMk cId="1138191803" sldId="353"/>
            <ac:spMk id="19" creationId="{4D4EFA82-98FF-4F1C-AFD2-E12638381EDD}"/>
          </ac:spMkLst>
        </pc:spChg>
        <pc:spChg chg="mod">
          <ac:chgData name="Miguel Angel Méndez Hernández" userId="S::miguelmendez@javeriana.edu.co::c74af578-709a-4d20-84c6-fcfd547d76d4" providerId="AD" clId="Web-{00A60778-72B4-41E9-87AE-0909A91B3831}" dt="2021-09-23T05:25:15.472" v="833" actId="20577"/>
          <ac:spMkLst>
            <pc:docMk/>
            <pc:sldMk cId="1138191803" sldId="353"/>
            <ac:spMk id="213" creationId="{00000000-0000-0000-0000-000000000000}"/>
          </ac:spMkLst>
        </pc:spChg>
        <pc:graphicFrameChg chg="del">
          <ac:chgData name="Miguel Angel Méndez Hernández" userId="S::miguelmendez@javeriana.edu.co::c74af578-709a-4d20-84c6-fcfd547d76d4" providerId="AD" clId="Web-{00A60778-72B4-41E9-87AE-0909A91B3831}" dt="2021-09-23T05:26:28.598" v="949"/>
          <ac:graphicFrameMkLst>
            <pc:docMk/>
            <pc:sldMk cId="1138191803" sldId="353"/>
            <ac:graphicFrameMk id="15" creationId="{27ADC70C-1F26-4392-B517-555167749670}"/>
          </ac:graphicFrameMkLst>
        </pc:graphicFrameChg>
        <pc:picChg chg="add mod">
          <ac:chgData name="Miguel Angel Méndez Hernández" userId="S::miguelmendez@javeriana.edu.co::c74af578-709a-4d20-84c6-fcfd547d76d4" providerId="AD" clId="Web-{00A60778-72B4-41E9-87AE-0909A91B3831}" dt="2021-09-23T05:27:01.849" v="955" actId="1076"/>
          <ac:picMkLst>
            <pc:docMk/>
            <pc:sldMk cId="1138191803" sldId="353"/>
            <ac:picMk id="2" creationId="{AB5363E8-8B5F-473E-8D0E-BD6BC2FF885E}"/>
          </ac:picMkLst>
        </pc:picChg>
        <pc:picChg chg="del">
          <ac:chgData name="Miguel Angel Méndez Hernández" userId="S::miguelmendez@javeriana.edu.co::c74af578-709a-4d20-84c6-fcfd547d76d4" providerId="AD" clId="Web-{00A60778-72B4-41E9-87AE-0909A91B3831}" dt="2021-09-23T05:26:23.442" v="948"/>
          <ac:picMkLst>
            <pc:docMk/>
            <pc:sldMk cId="1138191803" sldId="353"/>
            <ac:picMk id="3" creationId="{273014B0-0356-4E50-98C1-7E8280987AF0}"/>
          </ac:picMkLst>
        </pc:picChg>
        <pc:picChg chg="add mod">
          <ac:chgData name="Miguel Angel Méndez Hernández" userId="S::miguelmendez@javeriana.edu.co::c74af578-709a-4d20-84c6-fcfd547d76d4" providerId="AD" clId="Web-{00A60778-72B4-41E9-87AE-0909A91B3831}" dt="2021-09-23T05:29:59.806" v="982" actId="1076"/>
          <ac:picMkLst>
            <pc:docMk/>
            <pc:sldMk cId="1138191803" sldId="353"/>
            <ac:picMk id="5" creationId="{4906F39F-24F1-4094-94E9-78127A93986D}"/>
          </ac:picMkLst>
        </pc:picChg>
      </pc:sldChg>
    </pc:docChg>
  </pc:docChgLst>
  <pc:docChgLst>
    <pc:chgData name="Christian Fernando Rodriguez rodriguez" userId="S::rodriguezchristianf@javeriana.edu.co::56fe732a-6844-4e35-bef5-b105bc80c551" providerId="AD" clId="Web-{6ED06778-2133-4134-99A8-555DCF14215D}"/>
    <pc:docChg chg="modSld">
      <pc:chgData name="Christian Fernando Rodriguez rodriguez" userId="S::rodriguezchristianf@javeriana.edu.co::56fe732a-6844-4e35-bef5-b105bc80c551" providerId="AD" clId="Web-{6ED06778-2133-4134-99A8-555DCF14215D}" dt="2021-10-24T17:30:23.408" v="10" actId="1076"/>
      <pc:docMkLst>
        <pc:docMk/>
      </pc:docMkLst>
      <pc:sldChg chg="addSp modSp">
        <pc:chgData name="Christian Fernando Rodriguez rodriguez" userId="S::rodriguezchristianf@javeriana.edu.co::56fe732a-6844-4e35-bef5-b105bc80c551" providerId="AD" clId="Web-{6ED06778-2133-4134-99A8-555DCF14215D}" dt="2021-10-24T17:30:23.408" v="10" actId="1076"/>
        <pc:sldMkLst>
          <pc:docMk/>
          <pc:sldMk cId="2559069538" sldId="342"/>
        </pc:sldMkLst>
        <pc:spChg chg="add mod">
          <ac:chgData name="Christian Fernando Rodriguez rodriguez" userId="S::rodriguezchristianf@javeriana.edu.co::56fe732a-6844-4e35-bef5-b105bc80c551" providerId="AD" clId="Web-{6ED06778-2133-4134-99A8-555DCF14215D}" dt="2021-10-24T17:30:23.408" v="10" actId="1076"/>
          <ac:spMkLst>
            <pc:docMk/>
            <pc:sldMk cId="2559069538" sldId="342"/>
            <ac:spMk id="4" creationId="{ADCD3D88-D4CF-4A40-A95D-AC62112DFDBC}"/>
          </ac:spMkLst>
        </pc:spChg>
        <pc:picChg chg="add mod">
          <ac:chgData name="Christian Fernando Rodriguez rodriguez" userId="S::rodriguezchristianf@javeriana.edu.co::56fe732a-6844-4e35-bef5-b105bc80c551" providerId="AD" clId="Web-{6ED06778-2133-4134-99A8-555DCF14215D}" dt="2021-10-24T17:30:06.173" v="8" actId="1076"/>
          <ac:picMkLst>
            <pc:docMk/>
            <pc:sldMk cId="2559069538" sldId="342"/>
            <ac:picMk id="2" creationId="{F46F6FE0-34B9-4813-BF09-F329713292E5}"/>
          </ac:picMkLst>
        </pc:picChg>
        <pc:picChg chg="add mod">
          <ac:chgData name="Christian Fernando Rodriguez rodriguez" userId="S::rodriguezchristianf@javeriana.edu.co::56fe732a-6844-4e35-bef5-b105bc80c551" providerId="AD" clId="Web-{6ED06778-2133-4134-99A8-555DCF14215D}" dt="2021-10-24T17:30:03.344" v="7" actId="1076"/>
          <ac:picMkLst>
            <pc:docMk/>
            <pc:sldMk cId="2559069538" sldId="342"/>
            <ac:picMk id="3" creationId="{53CF9C1D-AE98-4C9B-A4E6-912FA054053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F5F091-14D1-4ABC-88B5-B2F2962A7982}" type="datetimeFigureOut">
              <a:rPr lang="es-CO" smtClean="0"/>
              <a:t>6/11/2021</a:t>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A039D2-F391-4612-AC3E-EAAB05CE93B8}" type="slidenum">
              <a:rPr lang="es-CO" smtClean="0"/>
              <a:t>‹Nº›</a:t>
            </a:fld>
            <a:endParaRPr lang="es-CO"/>
          </a:p>
        </p:txBody>
      </p:sp>
    </p:spTree>
    <p:extLst>
      <p:ext uri="{BB962C8B-B14F-4D97-AF65-F5344CB8AC3E}">
        <p14:creationId xmlns:p14="http://schemas.microsoft.com/office/powerpoint/2010/main" val="26547641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19834780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91649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78541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50649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01860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65631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54065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83602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58080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65754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88904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51321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50123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50123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20957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67792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21002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67942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63083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30988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30988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30988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1489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799471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64853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20957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3724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89993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20957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753757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765056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20957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69474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6861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209572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51088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429041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309148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69474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59031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77933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01316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88317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813623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lt1">
            <a:alpha val="68000"/>
          </a:schemeClr>
        </a:solidFill>
        <a:effectLst/>
      </p:bgPr>
    </p:bg>
    <p:spTree>
      <p:nvGrpSpPr>
        <p:cNvPr id="1" name="Shape 9"/>
        <p:cNvGrpSpPr/>
        <p:nvPr/>
      </p:nvGrpSpPr>
      <p:grpSpPr>
        <a:xfrm>
          <a:off x="0" y="0"/>
          <a:ext cx="0" cy="0"/>
          <a:chOff x="0" y="0"/>
          <a:chExt cx="0" cy="0"/>
        </a:xfrm>
      </p:grpSpPr>
      <p:sp>
        <p:nvSpPr>
          <p:cNvPr id="10" name="Shape 10"/>
          <p:cNvSpPr/>
          <p:nvPr/>
        </p:nvSpPr>
        <p:spPr>
          <a:xfrm>
            <a:off x="0" y="0"/>
            <a:ext cx="2933700" cy="5143500"/>
          </a:xfrm>
          <a:prstGeom prst="rect">
            <a:avLst/>
          </a:prstGeom>
          <a:solidFill>
            <a:srgbClr val="00467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933700" y="0"/>
            <a:ext cx="6210300" cy="5143500"/>
          </a:xfrm>
          <a:prstGeom prst="rect">
            <a:avLst/>
          </a:prstGeom>
          <a:solidFill>
            <a:srgbClr val="FFA800">
              <a:alpha val="85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txBox="1">
            <a:spLocks noGrp="1"/>
          </p:cNvSpPr>
          <p:nvPr>
            <p:ph type="ctrTitle"/>
          </p:nvPr>
        </p:nvSpPr>
        <p:spPr>
          <a:xfrm>
            <a:off x="3679325" y="2753850"/>
            <a:ext cx="4903800" cy="1159800"/>
          </a:xfrm>
          <a:prstGeom prst="rect">
            <a:avLst/>
          </a:prstGeom>
        </p:spPr>
        <p:txBody>
          <a:bodyPr spcFirstLastPara="1" wrap="square" lIns="91425" tIns="91425" rIns="91425" bIns="91425" anchor="ctr" anchorCtr="0"/>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cxnSp>
        <p:nvCxnSpPr>
          <p:cNvPr id="13" name="Shape 13"/>
          <p:cNvCxnSpPr/>
          <p:nvPr/>
        </p:nvCxnSpPr>
        <p:spPr>
          <a:xfrm>
            <a:off x="3815840" y="4083900"/>
            <a:ext cx="4392000" cy="0"/>
          </a:xfrm>
          <a:prstGeom prst="straightConnector1">
            <a:avLst/>
          </a:prstGeom>
          <a:noFill/>
          <a:ln w="38100" cap="flat" cmpd="sng">
            <a:solidFill>
              <a:srgbClr val="00467C"/>
            </a:solidFill>
            <a:prstDash val="solid"/>
            <a:round/>
            <a:headEnd type="none" w="med" len="med"/>
            <a:tailEnd type="none" w="med" len="med"/>
          </a:ln>
        </p:spPr>
      </p:cxnSp>
      <p:sp>
        <p:nvSpPr>
          <p:cNvPr id="32" name="CuadroTexto 31"/>
          <p:cNvSpPr txBox="1"/>
          <p:nvPr userDrawn="1"/>
        </p:nvSpPr>
        <p:spPr>
          <a:xfrm>
            <a:off x="0" y="4331072"/>
            <a:ext cx="2932352" cy="276999"/>
          </a:xfrm>
          <a:prstGeom prst="rect">
            <a:avLst/>
          </a:prstGeom>
          <a:noFill/>
        </p:spPr>
        <p:txBody>
          <a:bodyPr wrap="square" rtlCol="0">
            <a:spAutoFit/>
          </a:bodyPr>
          <a:lstStyle/>
          <a:p>
            <a:pPr algn="ctr"/>
            <a:r>
              <a:rPr lang="es-CO" sz="1200" b="1">
                <a:solidFill>
                  <a:schemeClr val="bg1"/>
                </a:solidFill>
                <a:latin typeface="Times New Roman" panose="02020603050405020304" pitchFamily="18" charset="0"/>
                <a:cs typeface="Times New Roman" panose="02020603050405020304" pitchFamily="18" charset="0"/>
              </a:rPr>
              <a:t>Departamento</a:t>
            </a:r>
            <a:r>
              <a:rPr lang="es-CO" sz="1200" b="1" baseline="0">
                <a:solidFill>
                  <a:schemeClr val="bg1"/>
                </a:solidFill>
                <a:latin typeface="Times New Roman" panose="02020603050405020304" pitchFamily="18" charset="0"/>
                <a:cs typeface="Times New Roman" panose="02020603050405020304" pitchFamily="18" charset="0"/>
              </a:rPr>
              <a:t> de Ingeniería de Sistemas</a:t>
            </a:r>
            <a:endParaRPr lang="es-CO" sz="1200" b="1">
              <a:solidFill>
                <a:schemeClr val="bg1"/>
              </a:solidFill>
              <a:latin typeface="Times New Roman" panose="02020603050405020304" pitchFamily="18" charset="0"/>
              <a:cs typeface="Times New Roman" panose="02020603050405020304" pitchFamily="18" charset="0"/>
            </a:endParaRPr>
          </a:p>
        </p:txBody>
      </p:sp>
      <p:pic>
        <p:nvPicPr>
          <p:cNvPr id="34" name="Imagen 3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776" y="3515287"/>
            <a:ext cx="2420148" cy="811504"/>
          </a:xfrm>
          <a:prstGeom prst="rect">
            <a:avLst/>
          </a:prstGeom>
        </p:spPr>
      </p:pic>
      <p:sp>
        <p:nvSpPr>
          <p:cNvPr id="35" name="CuadroTexto 34"/>
          <p:cNvSpPr txBox="1"/>
          <p:nvPr userDrawn="1"/>
        </p:nvSpPr>
        <p:spPr>
          <a:xfrm>
            <a:off x="-1348" y="4603569"/>
            <a:ext cx="2933700" cy="276999"/>
          </a:xfrm>
          <a:prstGeom prst="rect">
            <a:avLst/>
          </a:prstGeom>
          <a:noFill/>
        </p:spPr>
        <p:txBody>
          <a:bodyPr wrap="square" rtlCol="0">
            <a:spAutoFit/>
          </a:bodyPr>
          <a:lstStyle/>
          <a:p>
            <a:pPr algn="ctr"/>
            <a:r>
              <a:rPr lang="es-CO" sz="1200" b="1">
                <a:solidFill>
                  <a:schemeClr val="bg1"/>
                </a:solidFill>
                <a:latin typeface="Times New Roman" panose="02020603050405020304" pitchFamily="18" charset="0"/>
                <a:cs typeface="Times New Roman" panose="02020603050405020304" pitchFamily="18" charset="0"/>
              </a:rPr>
              <a:t>Facultad de Ingeniería</a:t>
            </a:r>
          </a:p>
        </p:txBody>
      </p:sp>
      <p:cxnSp>
        <p:nvCxnSpPr>
          <p:cNvPr id="41" name="Shape 13"/>
          <p:cNvCxnSpPr/>
          <p:nvPr userDrawn="1"/>
        </p:nvCxnSpPr>
        <p:spPr>
          <a:xfrm>
            <a:off x="0" y="3373351"/>
            <a:ext cx="2933700" cy="0"/>
          </a:xfrm>
          <a:prstGeom prst="straightConnector1">
            <a:avLst/>
          </a:prstGeom>
          <a:noFill/>
          <a:ln w="22225" cap="flat" cmpd="sng">
            <a:solidFill>
              <a:srgbClr val="FFFFFF"/>
            </a:solidFill>
            <a:prstDash val="solid"/>
            <a:round/>
            <a:headEnd type="none" w="med" len="med"/>
            <a:tailEnd type="none" w="med" len="med"/>
          </a:ln>
        </p:spPr>
      </p:cxnSp>
      <p:cxnSp>
        <p:nvCxnSpPr>
          <p:cNvPr id="16" name="Shape 13"/>
          <p:cNvCxnSpPr/>
          <p:nvPr userDrawn="1"/>
        </p:nvCxnSpPr>
        <p:spPr>
          <a:xfrm>
            <a:off x="-1348" y="4928622"/>
            <a:ext cx="2933700" cy="0"/>
          </a:xfrm>
          <a:prstGeom prst="straightConnector1">
            <a:avLst/>
          </a:prstGeom>
          <a:noFill/>
          <a:ln w="22225" cap="flat" cmpd="sng">
            <a:solidFill>
              <a:srgbClr val="FFFFFF"/>
            </a:solidFill>
            <a:prstDash val="solid"/>
            <a:round/>
            <a:headEnd type="none" w="med" len="med"/>
            <a:tailEnd type="none" w="med" len="med"/>
          </a:ln>
        </p:spPr>
      </p:cxnSp>
      <p:sp>
        <p:nvSpPr>
          <p:cNvPr id="23" name="Rectángulo 22"/>
          <p:cNvSpPr/>
          <p:nvPr userDrawn="1"/>
        </p:nvSpPr>
        <p:spPr>
          <a:xfrm>
            <a:off x="0" y="461246"/>
            <a:ext cx="2933700" cy="534074"/>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5" name="Shape 13"/>
          <p:cNvCxnSpPr/>
          <p:nvPr userDrawn="1"/>
        </p:nvCxnSpPr>
        <p:spPr>
          <a:xfrm>
            <a:off x="0" y="952484"/>
            <a:ext cx="2933700" cy="0"/>
          </a:xfrm>
          <a:prstGeom prst="straightConnector1">
            <a:avLst/>
          </a:prstGeom>
          <a:noFill/>
          <a:ln w="22225" cap="flat" cmpd="sng">
            <a:solidFill>
              <a:srgbClr val="00467C"/>
            </a:solidFill>
            <a:prstDash val="solid"/>
            <a:round/>
            <a:headEnd type="none" w="med" len="med"/>
            <a:tailEnd type="none" w="med" len="med"/>
          </a:ln>
        </p:spPr>
      </p:cxnSp>
      <p:cxnSp>
        <p:nvCxnSpPr>
          <p:cNvPr id="26" name="Shape 13"/>
          <p:cNvCxnSpPr/>
          <p:nvPr userDrawn="1"/>
        </p:nvCxnSpPr>
        <p:spPr>
          <a:xfrm>
            <a:off x="-1348" y="489892"/>
            <a:ext cx="2933700" cy="0"/>
          </a:xfrm>
          <a:prstGeom prst="straightConnector1">
            <a:avLst/>
          </a:prstGeom>
          <a:noFill/>
          <a:ln w="22225" cap="flat" cmpd="sng">
            <a:solidFill>
              <a:srgbClr val="00467C"/>
            </a:solidFill>
            <a:prstDash val="solid"/>
            <a:round/>
            <a:headEnd type="none" w="med" len="med"/>
            <a:tailEnd type="none" w="med" len="med"/>
          </a:ln>
        </p:spPr>
      </p:cxnSp>
      <p:cxnSp>
        <p:nvCxnSpPr>
          <p:cNvPr id="27" name="Shape 13"/>
          <p:cNvCxnSpPr/>
          <p:nvPr userDrawn="1"/>
        </p:nvCxnSpPr>
        <p:spPr>
          <a:xfrm>
            <a:off x="-1348" y="3323451"/>
            <a:ext cx="2933700" cy="0"/>
          </a:xfrm>
          <a:prstGeom prst="straightConnector1">
            <a:avLst/>
          </a:prstGeom>
          <a:noFill/>
          <a:ln w="22225" cap="flat" cmpd="sng">
            <a:solidFill>
              <a:srgbClr val="FFFFFF"/>
            </a:solidFill>
            <a:prstDash val="solid"/>
            <a:round/>
            <a:headEnd type="none" w="med" len="med"/>
            <a:tailEnd type="none" w="med" len="med"/>
          </a:ln>
        </p:spPr>
      </p:cxnSp>
      <p:cxnSp>
        <p:nvCxnSpPr>
          <p:cNvPr id="28" name="Shape 13"/>
          <p:cNvCxnSpPr/>
          <p:nvPr userDrawn="1"/>
        </p:nvCxnSpPr>
        <p:spPr>
          <a:xfrm>
            <a:off x="-1348" y="4973450"/>
            <a:ext cx="2933700" cy="0"/>
          </a:xfrm>
          <a:prstGeom prst="straightConnector1">
            <a:avLst/>
          </a:prstGeom>
          <a:noFill/>
          <a:ln w="22225" cap="flat" cmpd="sng">
            <a:solidFill>
              <a:srgbClr val="FFFFFF"/>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ird - 2 columns right" preserve="1" userDrawn="1">
  <p:cSld name="1_Third - 2 columns right">
    <p:spTree>
      <p:nvGrpSpPr>
        <p:cNvPr id="1" name="Shape 47"/>
        <p:cNvGrpSpPr/>
        <p:nvPr/>
      </p:nvGrpSpPr>
      <p:grpSpPr>
        <a:xfrm>
          <a:off x="0" y="0"/>
          <a:ext cx="0" cy="0"/>
          <a:chOff x="0" y="0"/>
          <a:chExt cx="0" cy="0"/>
        </a:xfrm>
      </p:grpSpPr>
      <p:sp>
        <p:nvSpPr>
          <p:cNvPr id="48" name="Shape 48"/>
          <p:cNvSpPr/>
          <p:nvPr/>
        </p:nvSpPr>
        <p:spPr>
          <a:xfrm>
            <a:off x="0" y="0"/>
            <a:ext cx="3044100" cy="5143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3043975" y="0"/>
            <a:ext cx="6099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0" y="0"/>
            <a:ext cx="536700" cy="536700"/>
          </a:xfrm>
          <a:prstGeom prst="rect">
            <a:avLst/>
          </a:prstGeom>
          <a:solidFill>
            <a:srgbClr val="294667"/>
          </a:solidFill>
          <a:ln>
            <a:solidFill>
              <a:srgbClr val="00467C"/>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txBox="1">
            <a:spLocks noGrp="1"/>
          </p:cNvSpPr>
          <p:nvPr>
            <p:ph type="title"/>
          </p:nvPr>
        </p:nvSpPr>
        <p:spPr>
          <a:xfrm>
            <a:off x="185250" y="790025"/>
            <a:ext cx="2723050" cy="6693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Shape 54"/>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cxnSp>
        <p:nvCxnSpPr>
          <p:cNvPr id="55" name="Shape 55"/>
          <p:cNvCxnSpPr/>
          <p:nvPr/>
        </p:nvCxnSpPr>
        <p:spPr>
          <a:xfrm>
            <a:off x="184837" y="1519975"/>
            <a:ext cx="452400" cy="0"/>
          </a:xfrm>
          <a:prstGeom prst="straightConnector1">
            <a:avLst/>
          </a:prstGeom>
          <a:noFill/>
          <a:ln w="28575" cap="flat" cmpd="sng">
            <a:solidFill>
              <a:srgbClr val="294667"/>
            </a:solidFill>
            <a:prstDash val="solid"/>
            <a:round/>
            <a:headEnd type="none" w="med" len="med"/>
            <a:tailEnd type="none" w="med" len="med"/>
          </a:ln>
        </p:spPr>
      </p:cxnSp>
    </p:spTree>
    <p:extLst>
      <p:ext uri="{BB962C8B-B14F-4D97-AF65-F5344CB8AC3E}">
        <p14:creationId xmlns:p14="http://schemas.microsoft.com/office/powerpoint/2010/main" val="3023422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ird - 2 columns right" preserve="1" userDrawn="1">
  <p:cSld name="1_Third - 2 columns right">
    <p:spTree>
      <p:nvGrpSpPr>
        <p:cNvPr id="1" name="Shape 47"/>
        <p:cNvGrpSpPr/>
        <p:nvPr/>
      </p:nvGrpSpPr>
      <p:grpSpPr>
        <a:xfrm>
          <a:off x="0" y="0"/>
          <a:ext cx="0" cy="0"/>
          <a:chOff x="0" y="0"/>
          <a:chExt cx="0" cy="0"/>
        </a:xfrm>
      </p:grpSpPr>
      <p:sp>
        <p:nvSpPr>
          <p:cNvPr id="48" name="Shape 48"/>
          <p:cNvSpPr/>
          <p:nvPr/>
        </p:nvSpPr>
        <p:spPr>
          <a:xfrm>
            <a:off x="0" y="0"/>
            <a:ext cx="3044100" cy="5143500"/>
          </a:xfrm>
          <a:prstGeom prst="rect">
            <a:avLst/>
          </a:prstGeom>
          <a:solidFill>
            <a:srgbClr val="00467C">
              <a:alpha val="86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3043975" y="0"/>
            <a:ext cx="6099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0" y="0"/>
            <a:ext cx="536700" cy="536700"/>
          </a:xfrm>
          <a:prstGeom prst="rect">
            <a:avLst/>
          </a:prstGeom>
          <a:solidFill>
            <a:srgbClr val="294667"/>
          </a:solidFill>
          <a:ln>
            <a:solidFill>
              <a:srgbClr val="00467C"/>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txBox="1">
            <a:spLocks noGrp="1"/>
          </p:cNvSpPr>
          <p:nvPr>
            <p:ph type="title"/>
          </p:nvPr>
        </p:nvSpPr>
        <p:spPr>
          <a:xfrm>
            <a:off x="185250" y="790025"/>
            <a:ext cx="2723050" cy="669300"/>
          </a:xfrm>
          <a:prstGeom prst="rect">
            <a:avLst/>
          </a:prstGeom>
        </p:spPr>
        <p:txBody>
          <a:bodyPr spcFirstLastPara="1" wrap="square" lIns="91425" tIns="91425" rIns="91425" bIns="91425" anchor="b" anchorCtr="0"/>
          <a:lstStyle>
            <a:lvl1pPr lvl="0">
              <a:spcBef>
                <a:spcPts val="0"/>
              </a:spcBef>
              <a:spcAft>
                <a:spcPts val="0"/>
              </a:spcAft>
              <a:buSzPts val="1400"/>
              <a:buNone/>
              <a:defRPr>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Shape 54"/>
          <p:cNvSpPr txBox="1">
            <a:spLocks noGrp="1"/>
          </p:cNvSpPr>
          <p:nvPr>
            <p:ph type="sldNum" idx="12"/>
          </p:nvPr>
        </p:nvSpPr>
        <p:spPr>
          <a:xfrm>
            <a:off x="-6000" y="0"/>
            <a:ext cx="548700" cy="536700"/>
          </a:xfrm>
          <a:prstGeom prst="rect">
            <a:avLst/>
          </a:prstGeom>
          <a:solidFill>
            <a:srgbClr val="FFA800"/>
          </a:solidFill>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cxnSp>
        <p:nvCxnSpPr>
          <p:cNvPr id="55" name="Shape 55"/>
          <p:cNvCxnSpPr/>
          <p:nvPr/>
        </p:nvCxnSpPr>
        <p:spPr>
          <a:xfrm>
            <a:off x="184837" y="1519975"/>
            <a:ext cx="452400" cy="0"/>
          </a:xfrm>
          <a:prstGeom prst="straightConnector1">
            <a:avLst/>
          </a:prstGeom>
          <a:noFill/>
          <a:ln w="28575" cap="flat" cmpd="sng">
            <a:solidFill>
              <a:schemeClr val="bg1"/>
            </a:solidFill>
            <a:prstDash val="solid"/>
            <a:round/>
            <a:headEnd type="none" w="med" len="med"/>
            <a:tailEnd type="none" w="med" len="med"/>
          </a:ln>
        </p:spPr>
      </p:cxnSp>
    </p:spTree>
    <p:extLst>
      <p:ext uri="{BB962C8B-B14F-4D97-AF65-F5344CB8AC3E}">
        <p14:creationId xmlns:p14="http://schemas.microsoft.com/office/powerpoint/2010/main" val="1694824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ird - 2 columns left">
  <p:cSld name="TITLE_AND_TWO_COLUMNS_2">
    <p:spTree>
      <p:nvGrpSpPr>
        <p:cNvPr id="1" name="Shape 56"/>
        <p:cNvGrpSpPr/>
        <p:nvPr/>
      </p:nvGrpSpPr>
      <p:grpSpPr>
        <a:xfrm>
          <a:off x="0" y="0"/>
          <a:ext cx="0" cy="0"/>
          <a:chOff x="0" y="0"/>
          <a:chExt cx="0" cy="0"/>
        </a:xfrm>
      </p:grpSpPr>
      <p:sp>
        <p:nvSpPr>
          <p:cNvPr id="57" name="Shape 57"/>
          <p:cNvSpPr/>
          <p:nvPr/>
        </p:nvSpPr>
        <p:spPr>
          <a:xfrm flipH="1">
            <a:off x="6099775" y="0"/>
            <a:ext cx="3044100" cy="5143500"/>
          </a:xfrm>
          <a:prstGeom prst="rect">
            <a:avLst/>
          </a:prstGeom>
          <a:solidFill>
            <a:srgbClr val="00467C">
              <a:alpha val="86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flipH="1">
            <a:off x="0" y="0"/>
            <a:ext cx="6099900" cy="5143500"/>
          </a:xfrm>
          <a:prstGeom prst="rect">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0" y="0"/>
            <a:ext cx="5367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txBox="1">
            <a:spLocks noGrp="1"/>
          </p:cNvSpPr>
          <p:nvPr>
            <p:ph type="title"/>
          </p:nvPr>
        </p:nvSpPr>
        <p:spPr>
          <a:xfrm>
            <a:off x="434706" y="796375"/>
            <a:ext cx="5218800" cy="6693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 name="Shape 61"/>
          <p:cNvSpPr txBox="1">
            <a:spLocks noGrp="1"/>
          </p:cNvSpPr>
          <p:nvPr>
            <p:ph type="body" idx="1"/>
          </p:nvPr>
        </p:nvSpPr>
        <p:spPr>
          <a:xfrm>
            <a:off x="434331" y="1614875"/>
            <a:ext cx="2532900" cy="3158700"/>
          </a:xfrm>
          <a:prstGeom prst="rect">
            <a:avLst/>
          </a:prstGeom>
        </p:spPr>
        <p:txBody>
          <a:bodyPr spcFirstLastPara="1" wrap="square" lIns="91425" tIns="91425" rIns="91425" bIns="91425" anchor="t" anchorCtr="0"/>
          <a:lstStyle>
            <a:lvl1pPr marL="457200" lvl="0" indent="-317500" rtl="0">
              <a:spcBef>
                <a:spcPts val="600"/>
              </a:spcBef>
              <a:spcAft>
                <a:spcPts val="0"/>
              </a:spcAft>
              <a:buClr>
                <a:srgbClr val="294667"/>
              </a:buClr>
              <a:buSzPts val="1400"/>
              <a:buChar char="▫"/>
              <a:defRPr sz="1400">
                <a:solidFill>
                  <a:srgbClr val="294667"/>
                </a:solidFill>
              </a:defRPr>
            </a:lvl1pPr>
            <a:lvl2pPr marL="914400" lvl="1" indent="-317500" rtl="0">
              <a:spcBef>
                <a:spcPts val="0"/>
              </a:spcBef>
              <a:spcAft>
                <a:spcPts val="0"/>
              </a:spcAft>
              <a:buClr>
                <a:srgbClr val="FFFFFF"/>
              </a:buClr>
              <a:buSzPts val="1400"/>
              <a:buChar char="▪"/>
              <a:defRPr sz="1400">
                <a:solidFill>
                  <a:srgbClr val="FFFFFF"/>
                </a:solidFill>
              </a:defRPr>
            </a:lvl2pPr>
            <a:lvl3pPr marL="1371600" lvl="2" indent="-317500" rtl="0">
              <a:spcBef>
                <a:spcPts val="0"/>
              </a:spcBef>
              <a:spcAft>
                <a:spcPts val="0"/>
              </a:spcAft>
              <a:buClr>
                <a:srgbClr val="FFFFFF"/>
              </a:buClr>
              <a:buSzPts val="1400"/>
              <a:buChar char="▫"/>
              <a:defRPr sz="1400">
                <a:solidFill>
                  <a:srgbClr val="FFFFFF"/>
                </a:solidFill>
              </a:defRPr>
            </a:lvl3pPr>
            <a:lvl4pPr marL="1828800" lvl="3" indent="-317500" rtl="0">
              <a:spcBef>
                <a:spcPts val="0"/>
              </a:spcBef>
              <a:spcAft>
                <a:spcPts val="0"/>
              </a:spcAft>
              <a:buClr>
                <a:srgbClr val="FFFFFF"/>
              </a:buClr>
              <a:buSzPts val="1400"/>
              <a:buChar char="▪"/>
              <a:defRPr sz="1400">
                <a:solidFill>
                  <a:srgbClr val="FFFFFF"/>
                </a:solidFill>
              </a:defRPr>
            </a:lvl4pPr>
            <a:lvl5pPr marL="2286000" lvl="4" indent="-317500" rtl="0">
              <a:spcBef>
                <a:spcPts val="0"/>
              </a:spcBef>
              <a:spcAft>
                <a:spcPts val="0"/>
              </a:spcAft>
              <a:buClr>
                <a:srgbClr val="FFFFFF"/>
              </a:buClr>
              <a:buSzPts val="1400"/>
              <a:buChar char="▫"/>
              <a:defRPr sz="1400">
                <a:solidFill>
                  <a:srgbClr val="FFFFFF"/>
                </a:solidFill>
              </a:defRPr>
            </a:lvl5pPr>
            <a:lvl6pPr marL="2743200" lvl="5" indent="-317500" rtl="0">
              <a:spcBef>
                <a:spcPts val="0"/>
              </a:spcBef>
              <a:spcAft>
                <a:spcPts val="0"/>
              </a:spcAft>
              <a:buClr>
                <a:srgbClr val="FFFFFF"/>
              </a:buClr>
              <a:buSzPts val="1400"/>
              <a:buChar char="▪"/>
              <a:defRPr sz="1400">
                <a:solidFill>
                  <a:srgbClr val="FFFFFF"/>
                </a:solidFill>
              </a:defRPr>
            </a:lvl6pPr>
            <a:lvl7pPr marL="3200400" lvl="6" indent="-317500" rtl="0">
              <a:spcBef>
                <a:spcPts val="0"/>
              </a:spcBef>
              <a:spcAft>
                <a:spcPts val="0"/>
              </a:spcAft>
              <a:buClr>
                <a:srgbClr val="FFFFFF"/>
              </a:buClr>
              <a:buSzPts val="1400"/>
              <a:buChar char="▫"/>
              <a:defRPr sz="1400">
                <a:solidFill>
                  <a:srgbClr val="FFFFFF"/>
                </a:solidFill>
              </a:defRPr>
            </a:lvl7pPr>
            <a:lvl8pPr marL="3657600" lvl="7" indent="-317500" rtl="0">
              <a:spcBef>
                <a:spcPts val="0"/>
              </a:spcBef>
              <a:spcAft>
                <a:spcPts val="0"/>
              </a:spcAft>
              <a:buClr>
                <a:srgbClr val="FFFFFF"/>
              </a:buClr>
              <a:buSzPts val="1400"/>
              <a:buChar char="▪"/>
              <a:defRPr sz="1400">
                <a:solidFill>
                  <a:srgbClr val="FFFFFF"/>
                </a:solidFill>
              </a:defRPr>
            </a:lvl8pPr>
            <a:lvl9pPr marL="4114800" lvl="8" indent="-317500" rtl="0">
              <a:spcBef>
                <a:spcPts val="0"/>
              </a:spcBef>
              <a:spcAft>
                <a:spcPts val="0"/>
              </a:spcAft>
              <a:buClr>
                <a:srgbClr val="FFFFFF"/>
              </a:buClr>
              <a:buSzPts val="1400"/>
              <a:buChar char="▫"/>
              <a:defRPr sz="1400">
                <a:solidFill>
                  <a:srgbClr val="FFFFFF"/>
                </a:solidFill>
              </a:defRPr>
            </a:lvl9pPr>
          </a:lstStyle>
          <a:p>
            <a:endParaRPr/>
          </a:p>
        </p:txBody>
      </p:sp>
      <p:sp>
        <p:nvSpPr>
          <p:cNvPr id="62" name="Shape 62"/>
          <p:cNvSpPr txBox="1">
            <a:spLocks noGrp="1"/>
          </p:cNvSpPr>
          <p:nvPr>
            <p:ph type="body" idx="2"/>
          </p:nvPr>
        </p:nvSpPr>
        <p:spPr>
          <a:xfrm>
            <a:off x="3120084" y="1614875"/>
            <a:ext cx="2532900" cy="3158700"/>
          </a:xfrm>
          <a:prstGeom prst="rect">
            <a:avLst/>
          </a:prstGeom>
        </p:spPr>
        <p:txBody>
          <a:bodyPr spcFirstLastPara="1" wrap="square" lIns="91425" tIns="91425" rIns="91425" bIns="91425" anchor="t" anchorCtr="0"/>
          <a:lstStyle>
            <a:lvl1pPr marL="457200" lvl="0" indent="-317500" rtl="0">
              <a:spcBef>
                <a:spcPts val="600"/>
              </a:spcBef>
              <a:spcAft>
                <a:spcPts val="0"/>
              </a:spcAft>
              <a:buClr>
                <a:srgbClr val="294667"/>
              </a:buClr>
              <a:buSzPts val="1400"/>
              <a:buChar char="▫"/>
              <a:defRPr sz="1400">
                <a:solidFill>
                  <a:srgbClr val="294667"/>
                </a:solidFill>
              </a:defRPr>
            </a:lvl1pPr>
            <a:lvl2pPr marL="914400" lvl="1" indent="-317500" rtl="0">
              <a:spcBef>
                <a:spcPts val="0"/>
              </a:spcBef>
              <a:spcAft>
                <a:spcPts val="0"/>
              </a:spcAft>
              <a:buClr>
                <a:srgbClr val="FFFFFF"/>
              </a:buClr>
              <a:buSzPts val="1400"/>
              <a:buChar char="▪"/>
              <a:defRPr sz="1400">
                <a:solidFill>
                  <a:srgbClr val="FFFFFF"/>
                </a:solidFill>
              </a:defRPr>
            </a:lvl2pPr>
            <a:lvl3pPr marL="1371600" lvl="2" indent="-317500" rtl="0">
              <a:spcBef>
                <a:spcPts val="0"/>
              </a:spcBef>
              <a:spcAft>
                <a:spcPts val="0"/>
              </a:spcAft>
              <a:buClr>
                <a:srgbClr val="FFFFFF"/>
              </a:buClr>
              <a:buSzPts val="1400"/>
              <a:buChar char="▫"/>
              <a:defRPr sz="1400">
                <a:solidFill>
                  <a:srgbClr val="FFFFFF"/>
                </a:solidFill>
              </a:defRPr>
            </a:lvl3pPr>
            <a:lvl4pPr marL="1828800" lvl="3" indent="-317500" rtl="0">
              <a:spcBef>
                <a:spcPts val="0"/>
              </a:spcBef>
              <a:spcAft>
                <a:spcPts val="0"/>
              </a:spcAft>
              <a:buClr>
                <a:srgbClr val="FFFFFF"/>
              </a:buClr>
              <a:buSzPts val="1400"/>
              <a:buChar char="▪"/>
              <a:defRPr sz="1400">
                <a:solidFill>
                  <a:srgbClr val="FFFFFF"/>
                </a:solidFill>
              </a:defRPr>
            </a:lvl4pPr>
            <a:lvl5pPr marL="2286000" lvl="4" indent="-317500" rtl="0">
              <a:spcBef>
                <a:spcPts val="0"/>
              </a:spcBef>
              <a:spcAft>
                <a:spcPts val="0"/>
              </a:spcAft>
              <a:buClr>
                <a:srgbClr val="FFFFFF"/>
              </a:buClr>
              <a:buSzPts val="1400"/>
              <a:buChar char="▫"/>
              <a:defRPr sz="1400">
                <a:solidFill>
                  <a:srgbClr val="FFFFFF"/>
                </a:solidFill>
              </a:defRPr>
            </a:lvl5pPr>
            <a:lvl6pPr marL="2743200" lvl="5" indent="-317500" rtl="0">
              <a:spcBef>
                <a:spcPts val="0"/>
              </a:spcBef>
              <a:spcAft>
                <a:spcPts val="0"/>
              </a:spcAft>
              <a:buClr>
                <a:srgbClr val="FFFFFF"/>
              </a:buClr>
              <a:buSzPts val="1400"/>
              <a:buChar char="▪"/>
              <a:defRPr sz="1400">
                <a:solidFill>
                  <a:srgbClr val="FFFFFF"/>
                </a:solidFill>
              </a:defRPr>
            </a:lvl6pPr>
            <a:lvl7pPr marL="3200400" lvl="6" indent="-317500" rtl="0">
              <a:spcBef>
                <a:spcPts val="0"/>
              </a:spcBef>
              <a:spcAft>
                <a:spcPts val="0"/>
              </a:spcAft>
              <a:buClr>
                <a:srgbClr val="FFFFFF"/>
              </a:buClr>
              <a:buSzPts val="1400"/>
              <a:buChar char="▫"/>
              <a:defRPr sz="1400">
                <a:solidFill>
                  <a:srgbClr val="FFFFFF"/>
                </a:solidFill>
              </a:defRPr>
            </a:lvl7pPr>
            <a:lvl8pPr marL="3657600" lvl="7" indent="-317500" rtl="0">
              <a:spcBef>
                <a:spcPts val="0"/>
              </a:spcBef>
              <a:spcAft>
                <a:spcPts val="0"/>
              </a:spcAft>
              <a:buClr>
                <a:srgbClr val="FFFFFF"/>
              </a:buClr>
              <a:buSzPts val="1400"/>
              <a:buChar char="▪"/>
              <a:defRPr sz="1400">
                <a:solidFill>
                  <a:srgbClr val="FFFFFF"/>
                </a:solidFill>
              </a:defRPr>
            </a:lvl8pPr>
            <a:lvl9pPr marL="4114800" lvl="8" indent="-317500" rtl="0">
              <a:spcBef>
                <a:spcPts val="0"/>
              </a:spcBef>
              <a:spcAft>
                <a:spcPts val="0"/>
              </a:spcAft>
              <a:buClr>
                <a:srgbClr val="FFFFFF"/>
              </a:buClr>
              <a:buSzPts val="1400"/>
              <a:buChar char="▫"/>
              <a:defRPr sz="1400">
                <a:solidFill>
                  <a:srgbClr val="FFFFFF"/>
                </a:solidFill>
              </a:defRPr>
            </a:lvl9pPr>
          </a:lstStyle>
          <a:p>
            <a:endParaRPr/>
          </a:p>
        </p:txBody>
      </p:sp>
      <p:sp>
        <p:nvSpPr>
          <p:cNvPr id="63" name="Shape 63"/>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rtl="0">
              <a:buNone/>
              <a:defRPr>
                <a:solidFill>
                  <a:srgbClr val="294667"/>
                </a:solidFill>
              </a:defRPr>
            </a:lvl1pPr>
            <a:lvl2pPr lvl="1" algn="ctr" rtl="0">
              <a:buNone/>
              <a:defRPr>
                <a:solidFill>
                  <a:srgbClr val="294667"/>
                </a:solidFill>
              </a:defRPr>
            </a:lvl2pPr>
            <a:lvl3pPr lvl="2" algn="ctr" rtl="0">
              <a:buNone/>
              <a:defRPr>
                <a:solidFill>
                  <a:srgbClr val="294667"/>
                </a:solidFill>
              </a:defRPr>
            </a:lvl3pPr>
            <a:lvl4pPr lvl="3" algn="ctr" rtl="0">
              <a:buNone/>
              <a:defRPr>
                <a:solidFill>
                  <a:srgbClr val="294667"/>
                </a:solidFill>
              </a:defRPr>
            </a:lvl4pPr>
            <a:lvl5pPr lvl="4" algn="ctr" rtl="0">
              <a:buNone/>
              <a:defRPr>
                <a:solidFill>
                  <a:srgbClr val="294667"/>
                </a:solidFill>
              </a:defRPr>
            </a:lvl5pPr>
            <a:lvl6pPr lvl="5" algn="ctr" rtl="0">
              <a:buNone/>
              <a:defRPr>
                <a:solidFill>
                  <a:srgbClr val="294667"/>
                </a:solidFill>
              </a:defRPr>
            </a:lvl6pPr>
            <a:lvl7pPr lvl="6" algn="ctr" rtl="0">
              <a:buNone/>
              <a:defRPr>
                <a:solidFill>
                  <a:srgbClr val="294667"/>
                </a:solidFill>
              </a:defRPr>
            </a:lvl7pPr>
            <a:lvl8pPr lvl="7" algn="ctr" rtl="0">
              <a:buNone/>
              <a:defRPr>
                <a:solidFill>
                  <a:srgbClr val="294667"/>
                </a:solidFill>
              </a:defRPr>
            </a:lvl8pPr>
            <a:lvl9pPr lvl="8" algn="ctr" rtl="0">
              <a:buNone/>
              <a:defRPr>
                <a:solidFill>
                  <a:srgbClr val="294667"/>
                </a:solidFill>
              </a:defRPr>
            </a:lvl9pPr>
          </a:lstStyle>
          <a:p>
            <a:pPr marL="0" lvl="0" indent="0">
              <a:spcBef>
                <a:spcPts val="0"/>
              </a:spcBef>
              <a:spcAft>
                <a:spcPts val="0"/>
              </a:spcAft>
              <a:buNone/>
            </a:pPr>
            <a:fld id="{00000000-1234-1234-1234-123412341234}" type="slidenum">
              <a:rPr lang="en"/>
              <a:t>‹Nº›</a:t>
            </a:fld>
            <a:endParaRPr/>
          </a:p>
        </p:txBody>
      </p:sp>
      <p:cxnSp>
        <p:nvCxnSpPr>
          <p:cNvPr id="64" name="Shape 64"/>
          <p:cNvCxnSpPr/>
          <p:nvPr/>
        </p:nvCxnSpPr>
        <p:spPr>
          <a:xfrm>
            <a:off x="545293" y="1519975"/>
            <a:ext cx="452400" cy="0"/>
          </a:xfrm>
          <a:prstGeom prst="straightConnector1">
            <a:avLst/>
          </a:prstGeom>
          <a:noFill/>
          <a:ln w="28575" cap="flat" cmpd="sng">
            <a:solidFill>
              <a:srgbClr val="29466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white)" type="titleOnly">
  <p:cSld name="TITLE_ONLY">
    <p:spTree>
      <p:nvGrpSpPr>
        <p:cNvPr id="1" name="Shape 65"/>
        <p:cNvGrpSpPr/>
        <p:nvPr/>
      </p:nvGrpSpPr>
      <p:grpSpPr>
        <a:xfrm>
          <a:off x="0" y="0"/>
          <a:ext cx="0" cy="0"/>
          <a:chOff x="0" y="0"/>
          <a:chExt cx="0" cy="0"/>
        </a:xfrm>
      </p:grpSpPr>
      <p:sp>
        <p:nvSpPr>
          <p:cNvPr id="66" name="Shape 66"/>
          <p:cNvSpPr/>
          <p:nvPr/>
        </p:nvSpPr>
        <p:spPr>
          <a:xfrm>
            <a:off x="0" y="0"/>
            <a:ext cx="3044100" cy="5143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3043975" y="0"/>
            <a:ext cx="6099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68" name="Shape 68"/>
          <p:cNvCxnSpPr/>
          <p:nvPr/>
        </p:nvCxnSpPr>
        <p:spPr>
          <a:xfrm>
            <a:off x="534892" y="1796050"/>
            <a:ext cx="452400" cy="0"/>
          </a:xfrm>
          <a:prstGeom prst="straightConnector1">
            <a:avLst/>
          </a:prstGeom>
          <a:noFill/>
          <a:ln w="28575" cap="flat" cmpd="sng">
            <a:solidFill>
              <a:srgbClr val="294667"/>
            </a:solidFill>
            <a:prstDash val="solid"/>
            <a:round/>
            <a:headEnd type="none" w="med" len="med"/>
            <a:tailEnd type="none" w="med" len="med"/>
          </a:ln>
        </p:spPr>
      </p:cxnSp>
      <p:sp>
        <p:nvSpPr>
          <p:cNvPr id="69" name="Shape 69"/>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Shape 71"/>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white)" type="titleOnly" preserve="1">
  <p:cSld name="1_Title only (white)">
    <p:spTree>
      <p:nvGrpSpPr>
        <p:cNvPr id="1" name="Shape 65"/>
        <p:cNvGrpSpPr/>
        <p:nvPr/>
      </p:nvGrpSpPr>
      <p:grpSpPr>
        <a:xfrm>
          <a:off x="0" y="0"/>
          <a:ext cx="0" cy="0"/>
          <a:chOff x="0" y="0"/>
          <a:chExt cx="0" cy="0"/>
        </a:xfrm>
      </p:grpSpPr>
      <p:sp>
        <p:nvSpPr>
          <p:cNvPr id="66" name="Shape 66"/>
          <p:cNvSpPr/>
          <p:nvPr/>
        </p:nvSpPr>
        <p:spPr>
          <a:xfrm>
            <a:off x="0" y="0"/>
            <a:ext cx="3044100" cy="5143500"/>
          </a:xfrm>
          <a:prstGeom prst="rect">
            <a:avLst/>
          </a:prstGeom>
          <a:solidFill>
            <a:srgbClr val="00467C">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3043975" y="0"/>
            <a:ext cx="6099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68" name="Shape 68"/>
          <p:cNvCxnSpPr/>
          <p:nvPr/>
        </p:nvCxnSpPr>
        <p:spPr>
          <a:xfrm>
            <a:off x="534892" y="1796050"/>
            <a:ext cx="452400" cy="0"/>
          </a:xfrm>
          <a:prstGeom prst="straightConnector1">
            <a:avLst/>
          </a:prstGeom>
          <a:noFill/>
          <a:ln w="28575" cap="flat" cmpd="sng">
            <a:solidFill>
              <a:schemeClr val="bg1"/>
            </a:solidFill>
            <a:prstDash val="solid"/>
            <a:round/>
            <a:headEnd type="none" w="med" len="med"/>
            <a:tailEnd type="none" w="med" len="med"/>
          </a:ln>
        </p:spPr>
      </p:cxnSp>
      <p:sp>
        <p:nvSpPr>
          <p:cNvPr id="69" name="Shape 69"/>
          <p:cNvSpPr/>
          <p:nvPr/>
        </p:nvSpPr>
        <p:spPr>
          <a:xfrm>
            <a:off x="0" y="0"/>
            <a:ext cx="536700" cy="536700"/>
          </a:xfrm>
          <a:prstGeom prst="rect">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lstStyle>
            <a:lvl1pPr lvl="0">
              <a:spcBef>
                <a:spcPts val="0"/>
              </a:spcBef>
              <a:spcAft>
                <a:spcPts val="0"/>
              </a:spcAft>
              <a:buSzPts val="1400"/>
              <a:buNone/>
              <a:defRPr>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Shape 71"/>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121827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2"/>
        <p:cNvGrpSpPr/>
        <p:nvPr/>
      </p:nvGrpSpPr>
      <p:grpSpPr>
        <a:xfrm>
          <a:off x="0" y="0"/>
          <a:ext cx="0" cy="0"/>
          <a:chOff x="0" y="0"/>
          <a:chExt cx="0" cy="0"/>
        </a:xfrm>
      </p:grpSpPr>
      <p:sp>
        <p:nvSpPr>
          <p:cNvPr id="73" name="Shape 73"/>
          <p:cNvSpPr/>
          <p:nvPr/>
        </p:nvSpPr>
        <p:spPr>
          <a:xfrm>
            <a:off x="0" y="0"/>
            <a:ext cx="3044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3043975" y="0"/>
            <a:ext cx="6099900" cy="5143500"/>
          </a:xfrm>
          <a:prstGeom prst="rect">
            <a:avLst/>
          </a:prstGeom>
          <a:solidFill>
            <a:srgbClr val="00467C">
              <a:alpha val="86150"/>
            </a:srgbClr>
          </a:solidFill>
          <a:ln>
            <a:solidFill>
              <a:srgbClr val="294667"/>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75" name="Shape 75"/>
          <p:cNvCxnSpPr/>
          <p:nvPr/>
        </p:nvCxnSpPr>
        <p:spPr>
          <a:xfrm>
            <a:off x="534892" y="1796050"/>
            <a:ext cx="452400" cy="0"/>
          </a:xfrm>
          <a:prstGeom prst="straightConnector1">
            <a:avLst/>
          </a:prstGeom>
          <a:noFill/>
          <a:ln w="28575" cap="flat" cmpd="sng">
            <a:solidFill>
              <a:srgbClr val="00467C"/>
            </a:solidFill>
            <a:prstDash val="solid"/>
            <a:round/>
            <a:headEnd type="none" w="med" len="med"/>
            <a:tailEnd type="none" w="med" len="med"/>
          </a:ln>
        </p:spPr>
      </p:cxnSp>
      <p:sp>
        <p:nvSpPr>
          <p:cNvPr id="76" name="Shape 76"/>
          <p:cNvSpPr/>
          <p:nvPr/>
        </p:nvSpPr>
        <p:spPr>
          <a:xfrm>
            <a:off x="0" y="0"/>
            <a:ext cx="536700" cy="536700"/>
          </a:xfrm>
          <a:prstGeom prst="rect">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 name="Shape 78"/>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rtl="0">
              <a:buNone/>
              <a:defRPr>
                <a:solidFill>
                  <a:srgbClr val="294667"/>
                </a:solidFill>
              </a:defRPr>
            </a:lvl1pPr>
            <a:lvl2pPr lvl="1" algn="ctr" rtl="0">
              <a:buNone/>
              <a:defRPr>
                <a:solidFill>
                  <a:srgbClr val="FFFFFF"/>
                </a:solidFill>
              </a:defRPr>
            </a:lvl2pPr>
            <a:lvl3pPr lvl="2" algn="ctr" rtl="0">
              <a:buNone/>
              <a:defRPr>
                <a:solidFill>
                  <a:srgbClr val="FFFFFF"/>
                </a:solidFill>
              </a:defRPr>
            </a:lvl3pPr>
            <a:lvl4pPr lvl="3" algn="ctr" rtl="0">
              <a:buNone/>
              <a:defRPr>
                <a:solidFill>
                  <a:srgbClr val="FFFFFF"/>
                </a:solidFill>
              </a:defRPr>
            </a:lvl4pPr>
            <a:lvl5pPr lvl="4" algn="ctr" rtl="0">
              <a:buNone/>
              <a:defRPr>
                <a:solidFill>
                  <a:srgbClr val="FFFFFF"/>
                </a:solidFill>
              </a:defRPr>
            </a:lvl5pPr>
            <a:lvl6pPr lvl="5" algn="ctr" rtl="0">
              <a:buNone/>
              <a:defRPr>
                <a:solidFill>
                  <a:srgbClr val="FFFFFF"/>
                </a:solidFill>
              </a:defRPr>
            </a:lvl6pPr>
            <a:lvl7pPr lvl="6" algn="ctr" rtl="0">
              <a:buNone/>
              <a:defRPr>
                <a:solidFill>
                  <a:srgbClr val="FFFFFF"/>
                </a:solidFill>
              </a:defRPr>
            </a:lvl7pPr>
            <a:lvl8pPr lvl="7" algn="ctr" rtl="0">
              <a:buNone/>
              <a:defRPr>
                <a:solidFill>
                  <a:srgbClr val="FFFFFF"/>
                </a:solidFill>
              </a:defRPr>
            </a:lvl8pPr>
            <a:lvl9pPr lvl="8" algn="ctr" rtl="0">
              <a:buNone/>
              <a:defRPr>
                <a:solidFill>
                  <a:srgbClr val="FFFFFF"/>
                </a:solidFill>
              </a:defRPr>
            </a:lvl9pPr>
          </a:lstStyle>
          <a:p>
            <a:fld id="{00000000-1234-1234-1234-123412341234}" type="slidenum">
              <a:rPr lang="es-CO" smtClean="0"/>
              <a:pPr/>
              <a:t>‹Nº›</a:t>
            </a:fld>
            <a:endParaRPr lang="es-CO"/>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dark)" type="blank">
  <p:cSld name="BLANK">
    <p:spTree>
      <p:nvGrpSpPr>
        <p:cNvPr id="1" name="Shape 85"/>
        <p:cNvGrpSpPr/>
        <p:nvPr/>
      </p:nvGrpSpPr>
      <p:grpSpPr>
        <a:xfrm>
          <a:off x="0" y="0"/>
          <a:ext cx="0" cy="0"/>
          <a:chOff x="0" y="0"/>
          <a:chExt cx="0" cy="0"/>
        </a:xfrm>
      </p:grpSpPr>
      <p:sp>
        <p:nvSpPr>
          <p:cNvPr id="86" name="Shape 86"/>
          <p:cNvSpPr/>
          <p:nvPr/>
        </p:nvSpPr>
        <p:spPr>
          <a:xfrm>
            <a:off x="100" y="-5800"/>
            <a:ext cx="9144000" cy="5149500"/>
          </a:xfrm>
          <a:prstGeom prst="rect">
            <a:avLst/>
          </a:prstGeom>
          <a:solidFill>
            <a:srgbClr val="00467C">
              <a:alpha val="86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0" y="-5925"/>
            <a:ext cx="9144000" cy="5149500"/>
          </a:xfrm>
          <a:prstGeom prst="frame">
            <a:avLst>
              <a:gd name="adj1" fmla="val 5041"/>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4303650" y="4607000"/>
            <a:ext cx="5367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lvl1pPr lvl="0" algn="ctr">
              <a:buNone/>
              <a:defRPr>
                <a:solidFill>
                  <a:srgbClr val="294667"/>
                </a:solidFill>
              </a:defRPr>
            </a:lvl1pPr>
            <a:lvl2pPr lvl="1" algn="ctr">
              <a:buNone/>
              <a:defRPr>
                <a:solidFill>
                  <a:srgbClr val="294667"/>
                </a:solidFill>
              </a:defRPr>
            </a:lvl2pPr>
            <a:lvl3pPr lvl="2" algn="ctr">
              <a:buNone/>
              <a:defRPr>
                <a:solidFill>
                  <a:srgbClr val="294667"/>
                </a:solidFill>
              </a:defRPr>
            </a:lvl3pPr>
            <a:lvl4pPr lvl="3" algn="ctr">
              <a:buNone/>
              <a:defRPr>
                <a:solidFill>
                  <a:srgbClr val="294667"/>
                </a:solidFill>
              </a:defRPr>
            </a:lvl4pPr>
            <a:lvl5pPr lvl="4" algn="ctr">
              <a:buNone/>
              <a:defRPr>
                <a:solidFill>
                  <a:srgbClr val="294667"/>
                </a:solidFill>
              </a:defRPr>
            </a:lvl5pPr>
            <a:lvl6pPr lvl="5" algn="ctr">
              <a:buNone/>
              <a:defRPr>
                <a:solidFill>
                  <a:srgbClr val="294667"/>
                </a:solidFill>
              </a:defRPr>
            </a:lvl6pPr>
            <a:lvl7pPr lvl="6" algn="ctr">
              <a:buNone/>
              <a:defRPr>
                <a:solidFill>
                  <a:srgbClr val="294667"/>
                </a:solidFill>
              </a:defRPr>
            </a:lvl7pPr>
            <a:lvl8pPr lvl="7" algn="ctr">
              <a:buNone/>
              <a:defRPr>
                <a:solidFill>
                  <a:srgbClr val="294667"/>
                </a:solidFill>
              </a:defRPr>
            </a:lvl8pPr>
            <a:lvl9pPr lvl="8" algn="ctr">
              <a:buNone/>
              <a:defRPr>
                <a:solidFill>
                  <a:srgbClr val="294667"/>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bright)">
  <p:cSld name="BLANK_1">
    <p:spTree>
      <p:nvGrpSpPr>
        <p:cNvPr id="1" name="Shape 90"/>
        <p:cNvGrpSpPr/>
        <p:nvPr/>
      </p:nvGrpSpPr>
      <p:grpSpPr>
        <a:xfrm>
          <a:off x="0" y="0"/>
          <a:ext cx="0" cy="0"/>
          <a:chOff x="0" y="0"/>
          <a:chExt cx="0" cy="0"/>
        </a:xfrm>
      </p:grpSpPr>
      <p:sp>
        <p:nvSpPr>
          <p:cNvPr id="91" name="Shape 91"/>
          <p:cNvSpPr/>
          <p:nvPr/>
        </p:nvSpPr>
        <p:spPr>
          <a:xfrm>
            <a:off x="100" y="-5800"/>
            <a:ext cx="9144000" cy="5149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0" y="-5925"/>
            <a:ext cx="9144000" cy="5149500"/>
          </a:xfrm>
          <a:prstGeom prst="frame">
            <a:avLst>
              <a:gd name="adj1" fmla="val 5041"/>
            </a:avLst>
          </a:prstGeom>
          <a:solidFill>
            <a:srgbClr val="00467C"/>
          </a:solidFill>
          <a:ln>
            <a:solidFill>
              <a:srgbClr val="00467C"/>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303650" y="4607000"/>
            <a:ext cx="5367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lvl1pPr lvl="0" algn="ctr" rtl="0">
              <a:buNone/>
              <a:defRPr>
                <a:solidFill>
                  <a:srgbClr val="294667"/>
                </a:solidFill>
              </a:defRPr>
            </a:lvl1pPr>
            <a:lvl2pPr lvl="1" algn="ctr" rtl="0">
              <a:buNone/>
              <a:defRPr>
                <a:solidFill>
                  <a:srgbClr val="294667"/>
                </a:solidFill>
              </a:defRPr>
            </a:lvl2pPr>
            <a:lvl3pPr lvl="2" algn="ctr" rtl="0">
              <a:buNone/>
              <a:defRPr>
                <a:solidFill>
                  <a:srgbClr val="294667"/>
                </a:solidFill>
              </a:defRPr>
            </a:lvl3pPr>
            <a:lvl4pPr lvl="3" algn="ctr" rtl="0">
              <a:buNone/>
              <a:defRPr>
                <a:solidFill>
                  <a:srgbClr val="294667"/>
                </a:solidFill>
              </a:defRPr>
            </a:lvl4pPr>
            <a:lvl5pPr lvl="4" algn="ctr" rtl="0">
              <a:buNone/>
              <a:defRPr>
                <a:solidFill>
                  <a:srgbClr val="294667"/>
                </a:solidFill>
              </a:defRPr>
            </a:lvl5pPr>
            <a:lvl6pPr lvl="5" algn="ctr" rtl="0">
              <a:buNone/>
              <a:defRPr>
                <a:solidFill>
                  <a:srgbClr val="294667"/>
                </a:solidFill>
              </a:defRPr>
            </a:lvl6pPr>
            <a:lvl7pPr lvl="6" algn="ctr" rtl="0">
              <a:buNone/>
              <a:defRPr>
                <a:solidFill>
                  <a:srgbClr val="294667"/>
                </a:solidFill>
              </a:defRPr>
            </a:lvl7pPr>
            <a:lvl8pPr lvl="7" algn="ctr" rtl="0">
              <a:buNone/>
              <a:defRPr>
                <a:solidFill>
                  <a:srgbClr val="294667"/>
                </a:solidFill>
              </a:defRPr>
            </a:lvl8pPr>
            <a:lvl9pPr lvl="8" algn="ctr" rtl="0">
              <a:buNone/>
              <a:defRPr>
                <a:solidFill>
                  <a:srgbClr val="294667"/>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white)">
  <p:cSld name="BLANK_1_1">
    <p:spTree>
      <p:nvGrpSpPr>
        <p:cNvPr id="1" name="Shape 95"/>
        <p:cNvGrpSpPr/>
        <p:nvPr/>
      </p:nvGrpSpPr>
      <p:grpSpPr>
        <a:xfrm>
          <a:off x="0" y="0"/>
          <a:ext cx="0" cy="0"/>
          <a:chOff x="0" y="0"/>
          <a:chExt cx="0" cy="0"/>
        </a:xfrm>
      </p:grpSpPr>
      <p:sp>
        <p:nvSpPr>
          <p:cNvPr id="96" name="Shape 96"/>
          <p:cNvSpPr/>
          <p:nvPr/>
        </p:nvSpPr>
        <p:spPr>
          <a:xfrm>
            <a:off x="0" y="-5925"/>
            <a:ext cx="9144000" cy="5149500"/>
          </a:xfrm>
          <a:prstGeom prst="frame">
            <a:avLst>
              <a:gd name="adj1" fmla="val 5041"/>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303650" y="460700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txBox="1">
            <a:spLocks noGrp="1"/>
          </p:cNvSpPr>
          <p:nvPr>
            <p:ph type="sldNum" idx="12"/>
          </p:nvPr>
        </p:nvSpPr>
        <p:spPr>
          <a:xfrm>
            <a:off x="4303650" y="4617474"/>
            <a:ext cx="536700" cy="536700"/>
          </a:xfrm>
          <a:prstGeom prst="rect">
            <a:avLst/>
          </a:prstGeom>
          <a:solidFill>
            <a:srgbClr val="00467C"/>
          </a:solidFill>
        </p:spPr>
        <p:txBody>
          <a:bodyPr spcFirstLastPara="1" wrap="square" lIns="91425" tIns="91425" rIns="91425" bIns="91425" anchor="ctr" anchorCtr="0">
            <a:noAutofit/>
          </a:bodyPr>
          <a:lstStyle>
            <a:lvl1pPr lvl="0" algn="ctr" rtl="0">
              <a:buNone/>
              <a:defRPr>
                <a:solidFill>
                  <a:srgbClr val="FFFFFF"/>
                </a:solidFill>
              </a:defRPr>
            </a:lvl1pPr>
            <a:lvl2pPr lvl="1" algn="ctr" rtl="0">
              <a:buNone/>
              <a:defRPr>
                <a:solidFill>
                  <a:srgbClr val="FFFFFF"/>
                </a:solidFill>
              </a:defRPr>
            </a:lvl2pPr>
            <a:lvl3pPr lvl="2" algn="ctr" rtl="0">
              <a:buNone/>
              <a:defRPr>
                <a:solidFill>
                  <a:srgbClr val="FFFFFF"/>
                </a:solidFill>
              </a:defRPr>
            </a:lvl3pPr>
            <a:lvl4pPr lvl="3" algn="ctr" rtl="0">
              <a:buNone/>
              <a:defRPr>
                <a:solidFill>
                  <a:srgbClr val="FFFFFF"/>
                </a:solidFill>
              </a:defRPr>
            </a:lvl4pPr>
            <a:lvl5pPr lvl="4" algn="ctr" rtl="0">
              <a:buNone/>
              <a:defRPr>
                <a:solidFill>
                  <a:srgbClr val="FFFFFF"/>
                </a:solidFill>
              </a:defRPr>
            </a:lvl5pPr>
            <a:lvl6pPr lvl="5" algn="ctr" rtl="0">
              <a:buNone/>
              <a:defRPr>
                <a:solidFill>
                  <a:srgbClr val="FFFFFF"/>
                </a:solidFill>
              </a:defRPr>
            </a:lvl6pPr>
            <a:lvl7pPr lvl="6" algn="ctr" rtl="0">
              <a:buNone/>
              <a:defRPr>
                <a:solidFill>
                  <a:srgbClr val="FFFFFF"/>
                </a:solidFill>
              </a:defRPr>
            </a:lvl7pPr>
            <a:lvl8pPr lvl="7" algn="ctr" rtl="0">
              <a:buNone/>
              <a:defRPr>
                <a:solidFill>
                  <a:srgbClr val="FFFFFF"/>
                </a:solidFill>
              </a:defRPr>
            </a:lvl8pPr>
            <a:lvl9pPr lvl="8" algn="ctr" rtl="0">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Shape 16"/>
          <p:cNvSpPr/>
          <p:nvPr/>
        </p:nvSpPr>
        <p:spPr>
          <a:xfrm>
            <a:off x="0" y="0"/>
            <a:ext cx="4572000" cy="5143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4572000" y="0"/>
            <a:ext cx="4572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0" name="Shape 20"/>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lstStyle>
            <a:lvl1pPr lvl="0" rtl="0">
              <a:spcBef>
                <a:spcPts val="0"/>
              </a:spcBef>
              <a:spcAft>
                <a:spcPts val="0"/>
              </a:spcAft>
              <a:buClr>
                <a:srgbClr val="FFA800"/>
              </a:buClr>
              <a:buSzPts val="1400"/>
              <a:buNone/>
              <a:defRPr sz="1400">
                <a:solidFill>
                  <a:srgbClr val="294667"/>
                </a:solidFill>
              </a:defRPr>
            </a:lvl1pPr>
            <a:lvl2pPr lvl="1" rtl="0">
              <a:spcBef>
                <a:spcPts val="0"/>
              </a:spcBef>
              <a:spcAft>
                <a:spcPts val="0"/>
              </a:spcAft>
              <a:buClr>
                <a:srgbClr val="FFA800"/>
              </a:buClr>
              <a:buSzPts val="1400"/>
              <a:buNone/>
              <a:defRPr sz="1400">
                <a:solidFill>
                  <a:srgbClr val="FFA800"/>
                </a:solidFill>
              </a:defRPr>
            </a:lvl2pPr>
            <a:lvl3pPr lvl="2" rtl="0">
              <a:spcBef>
                <a:spcPts val="0"/>
              </a:spcBef>
              <a:spcAft>
                <a:spcPts val="0"/>
              </a:spcAft>
              <a:buClr>
                <a:srgbClr val="FFA800"/>
              </a:buClr>
              <a:buSzPts val="1400"/>
              <a:buNone/>
              <a:defRPr sz="1400">
                <a:solidFill>
                  <a:srgbClr val="FFA800"/>
                </a:solidFill>
              </a:defRPr>
            </a:lvl3pPr>
            <a:lvl4pPr lvl="3" rtl="0">
              <a:spcBef>
                <a:spcPts val="0"/>
              </a:spcBef>
              <a:spcAft>
                <a:spcPts val="0"/>
              </a:spcAft>
              <a:buClr>
                <a:srgbClr val="FFA800"/>
              </a:buClr>
              <a:buSzPts val="1400"/>
              <a:buNone/>
              <a:defRPr sz="1400">
                <a:solidFill>
                  <a:srgbClr val="FFA800"/>
                </a:solidFill>
              </a:defRPr>
            </a:lvl4pPr>
            <a:lvl5pPr lvl="4" rtl="0">
              <a:spcBef>
                <a:spcPts val="0"/>
              </a:spcBef>
              <a:spcAft>
                <a:spcPts val="0"/>
              </a:spcAft>
              <a:buClr>
                <a:srgbClr val="FFA800"/>
              </a:buClr>
              <a:buSzPts val="1400"/>
              <a:buNone/>
              <a:defRPr sz="1400">
                <a:solidFill>
                  <a:srgbClr val="FFA800"/>
                </a:solidFill>
              </a:defRPr>
            </a:lvl5pPr>
            <a:lvl6pPr lvl="5" rtl="0">
              <a:spcBef>
                <a:spcPts val="0"/>
              </a:spcBef>
              <a:spcAft>
                <a:spcPts val="0"/>
              </a:spcAft>
              <a:buClr>
                <a:srgbClr val="FFA800"/>
              </a:buClr>
              <a:buSzPts val="1400"/>
              <a:buNone/>
              <a:defRPr sz="1400">
                <a:solidFill>
                  <a:srgbClr val="FFA800"/>
                </a:solidFill>
              </a:defRPr>
            </a:lvl6pPr>
            <a:lvl7pPr lvl="6" rtl="0">
              <a:spcBef>
                <a:spcPts val="0"/>
              </a:spcBef>
              <a:spcAft>
                <a:spcPts val="0"/>
              </a:spcAft>
              <a:buClr>
                <a:srgbClr val="FFA800"/>
              </a:buClr>
              <a:buSzPts val="1400"/>
              <a:buNone/>
              <a:defRPr sz="1400">
                <a:solidFill>
                  <a:srgbClr val="FFA800"/>
                </a:solidFill>
              </a:defRPr>
            </a:lvl7pPr>
            <a:lvl8pPr lvl="7" rtl="0">
              <a:spcBef>
                <a:spcPts val="0"/>
              </a:spcBef>
              <a:spcAft>
                <a:spcPts val="0"/>
              </a:spcAft>
              <a:buClr>
                <a:srgbClr val="FFA800"/>
              </a:buClr>
              <a:buSzPts val="1400"/>
              <a:buNone/>
              <a:defRPr sz="1400">
                <a:solidFill>
                  <a:srgbClr val="FFA800"/>
                </a:solidFill>
              </a:defRPr>
            </a:lvl8pPr>
            <a:lvl9pPr lvl="8" rtl="0">
              <a:spcBef>
                <a:spcPts val="0"/>
              </a:spcBef>
              <a:spcAft>
                <a:spcPts val="0"/>
              </a:spcAft>
              <a:buClr>
                <a:srgbClr val="FFA800"/>
              </a:buClr>
              <a:buSzPts val="1400"/>
              <a:buNone/>
              <a:defRPr sz="1400">
                <a:solidFill>
                  <a:srgbClr val="FFA800"/>
                </a:solidFill>
              </a:defRPr>
            </a:lvl9pPr>
          </a:lstStyle>
          <a:p>
            <a:endParaRPr/>
          </a:p>
        </p:txBody>
      </p:sp>
      <p:sp>
        <p:nvSpPr>
          <p:cNvPr id="21" name="Shape 21"/>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lvl1pPr lvl="0" algn="ctr" rtl="0">
              <a:buNone/>
              <a:defRPr>
                <a:solidFill>
                  <a:srgbClr val="FFFFFF"/>
                </a:solidFill>
              </a:defRPr>
            </a:lvl1pPr>
            <a:lvl2pPr lvl="1" algn="ctr" rtl="0">
              <a:buNone/>
              <a:defRPr>
                <a:solidFill>
                  <a:srgbClr val="FFFFFF"/>
                </a:solidFill>
              </a:defRPr>
            </a:lvl2pPr>
            <a:lvl3pPr lvl="2" algn="ctr" rtl="0">
              <a:buNone/>
              <a:defRPr>
                <a:solidFill>
                  <a:srgbClr val="FFFFFF"/>
                </a:solidFill>
              </a:defRPr>
            </a:lvl3pPr>
            <a:lvl4pPr lvl="3" algn="ctr" rtl="0">
              <a:buNone/>
              <a:defRPr>
                <a:solidFill>
                  <a:srgbClr val="FFFFFF"/>
                </a:solidFill>
              </a:defRPr>
            </a:lvl4pPr>
            <a:lvl5pPr lvl="4" algn="ctr" rtl="0">
              <a:buNone/>
              <a:defRPr>
                <a:solidFill>
                  <a:srgbClr val="FFFFFF"/>
                </a:solidFill>
              </a:defRPr>
            </a:lvl5pPr>
            <a:lvl6pPr lvl="5" algn="ctr" rtl="0">
              <a:buNone/>
              <a:defRPr>
                <a:solidFill>
                  <a:srgbClr val="FFFFFF"/>
                </a:solidFill>
              </a:defRPr>
            </a:lvl6pPr>
            <a:lvl7pPr lvl="6" algn="ctr" rtl="0">
              <a:buNone/>
              <a:defRPr>
                <a:solidFill>
                  <a:srgbClr val="FFFFFF"/>
                </a:solidFill>
              </a:defRPr>
            </a:lvl7pPr>
            <a:lvl8pPr lvl="7" algn="ctr" rtl="0">
              <a:buNone/>
              <a:defRPr>
                <a:solidFill>
                  <a:srgbClr val="FFFFFF"/>
                </a:solidFill>
              </a:defRPr>
            </a:lvl8pPr>
            <a:lvl9pPr lvl="8" algn="ctr" rtl="0">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cxnSp>
        <p:nvCxnSpPr>
          <p:cNvPr id="22" name="Shape 22"/>
          <p:cNvCxnSpPr/>
          <p:nvPr/>
        </p:nvCxnSpPr>
        <p:spPr>
          <a:xfrm>
            <a:off x="5136765" y="3486150"/>
            <a:ext cx="452400" cy="0"/>
          </a:xfrm>
          <a:prstGeom prst="straightConnector1">
            <a:avLst/>
          </a:prstGeom>
          <a:noFill/>
          <a:ln w="28575" cap="flat" cmpd="sng">
            <a:solidFill>
              <a:srgbClr val="29466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
        <p:cNvGrpSpPr/>
        <p:nvPr/>
      </p:nvGrpSpPr>
      <p:grpSpPr>
        <a:xfrm>
          <a:off x="0" y="0"/>
          <a:ext cx="0" cy="0"/>
          <a:chOff x="0" y="0"/>
          <a:chExt cx="0" cy="0"/>
        </a:xfrm>
      </p:grpSpPr>
      <p:sp>
        <p:nvSpPr>
          <p:cNvPr id="24" name="Shape 24"/>
          <p:cNvSpPr/>
          <p:nvPr/>
        </p:nvSpPr>
        <p:spPr>
          <a:xfrm>
            <a:off x="100" y="-5800"/>
            <a:ext cx="9144000" cy="5149500"/>
          </a:xfrm>
          <a:prstGeom prst="rect">
            <a:avLst/>
          </a:prstGeom>
          <a:solidFill>
            <a:schemeClr val="bg1">
              <a:alpha val="8615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00467C"/>
              </a:solidFill>
            </a:endParaRPr>
          </a:p>
        </p:txBody>
      </p:sp>
      <p:sp>
        <p:nvSpPr>
          <p:cNvPr id="25" name="Shape 25"/>
          <p:cNvSpPr/>
          <p:nvPr/>
        </p:nvSpPr>
        <p:spPr>
          <a:xfrm>
            <a:off x="0" y="-5925"/>
            <a:ext cx="9144000" cy="5149500"/>
          </a:xfrm>
          <a:prstGeom prst="frame">
            <a:avLst>
              <a:gd name="adj1" fmla="val 5041"/>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4303650" y="0"/>
            <a:ext cx="536700" cy="886500"/>
          </a:xfrm>
          <a:prstGeom prst="rect">
            <a:avLst/>
          </a:prstGeom>
          <a:solidFill>
            <a:srgbClr val="00467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p:nvPr/>
        </p:nvSpPr>
        <p:spPr>
          <a:xfrm>
            <a:off x="3593400" y="208667"/>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bg1"/>
                </a:solidFill>
              </a:rPr>
              <a:t>“</a:t>
            </a:r>
            <a:endParaRPr sz="6000" b="1">
              <a:solidFill>
                <a:schemeClr val="bg1"/>
              </a:solidFill>
            </a:endParaRPr>
          </a:p>
        </p:txBody>
      </p:sp>
      <p:sp>
        <p:nvSpPr>
          <p:cNvPr id="28" name="Shape 28"/>
          <p:cNvSpPr/>
          <p:nvPr/>
        </p:nvSpPr>
        <p:spPr>
          <a:xfrm>
            <a:off x="4303650" y="4607000"/>
            <a:ext cx="536700" cy="536700"/>
          </a:xfrm>
          <a:prstGeom prst="rect">
            <a:avLst/>
          </a:prstGeom>
          <a:solidFill>
            <a:srgbClr val="00467C"/>
          </a:solidFill>
          <a:ln>
            <a:solidFill>
              <a:srgbClr val="00467C"/>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txBox="1">
            <a:spLocks noGrp="1"/>
          </p:cNvSpPr>
          <p:nvPr>
            <p:ph type="body" idx="1"/>
          </p:nvPr>
        </p:nvSpPr>
        <p:spPr>
          <a:xfrm>
            <a:off x="1616475" y="1393325"/>
            <a:ext cx="5911200" cy="3003600"/>
          </a:xfrm>
          <a:prstGeom prst="rect">
            <a:avLst/>
          </a:prstGeom>
        </p:spPr>
        <p:txBody>
          <a:bodyPr spcFirstLastPara="1" wrap="square" lIns="91425" tIns="91425" rIns="91425" bIns="91425" anchor="t" anchorCtr="0"/>
          <a:lstStyle>
            <a:lvl1pPr marL="457200" lvl="0" indent="-419100" algn="ctr" rtl="0">
              <a:spcBef>
                <a:spcPts val="600"/>
              </a:spcBef>
              <a:spcAft>
                <a:spcPts val="0"/>
              </a:spcAft>
              <a:buClr>
                <a:srgbClr val="FFFFFF"/>
              </a:buClr>
              <a:buSzPts val="3000"/>
              <a:buChar char="▫"/>
              <a:defRPr sz="3000" b="1">
                <a:solidFill>
                  <a:srgbClr val="00467C"/>
                </a:solidFill>
              </a:defRPr>
            </a:lvl1pPr>
            <a:lvl2pPr marL="914400" lvl="1" indent="-419100" algn="ctr" rtl="0">
              <a:spcBef>
                <a:spcPts val="0"/>
              </a:spcBef>
              <a:spcAft>
                <a:spcPts val="0"/>
              </a:spcAft>
              <a:buClr>
                <a:srgbClr val="FFFFFF"/>
              </a:buClr>
              <a:buSzPts val="3000"/>
              <a:buChar char="▪"/>
              <a:defRPr sz="3000" b="1">
                <a:solidFill>
                  <a:srgbClr val="FFFFFF"/>
                </a:solidFill>
              </a:defRPr>
            </a:lvl2pPr>
            <a:lvl3pPr marL="1371600" lvl="2" indent="-419100" algn="ctr" rtl="0">
              <a:spcBef>
                <a:spcPts val="0"/>
              </a:spcBef>
              <a:spcAft>
                <a:spcPts val="0"/>
              </a:spcAft>
              <a:buClr>
                <a:srgbClr val="FFFFFF"/>
              </a:buClr>
              <a:buSzPts val="3000"/>
              <a:buChar char="▫"/>
              <a:defRPr sz="3000" b="1">
                <a:solidFill>
                  <a:srgbClr val="FFFFFF"/>
                </a:solidFill>
              </a:defRPr>
            </a:lvl3pPr>
            <a:lvl4pPr marL="1828800" lvl="3" indent="-419100" algn="ctr" rtl="0">
              <a:spcBef>
                <a:spcPts val="0"/>
              </a:spcBef>
              <a:spcAft>
                <a:spcPts val="0"/>
              </a:spcAft>
              <a:buClr>
                <a:srgbClr val="FFFFFF"/>
              </a:buClr>
              <a:buSzPts val="3000"/>
              <a:buChar char="▪"/>
              <a:defRPr sz="3000" b="1">
                <a:solidFill>
                  <a:srgbClr val="FFFFFF"/>
                </a:solidFill>
              </a:defRPr>
            </a:lvl4pPr>
            <a:lvl5pPr marL="2286000" lvl="4" indent="-419100" algn="ctr" rtl="0">
              <a:spcBef>
                <a:spcPts val="0"/>
              </a:spcBef>
              <a:spcAft>
                <a:spcPts val="0"/>
              </a:spcAft>
              <a:buClr>
                <a:srgbClr val="FFFFFF"/>
              </a:buClr>
              <a:buSzPts val="3000"/>
              <a:buChar char="▫"/>
              <a:defRPr sz="3000" b="1">
                <a:solidFill>
                  <a:srgbClr val="FFFFFF"/>
                </a:solidFill>
              </a:defRPr>
            </a:lvl5pPr>
            <a:lvl6pPr marL="2743200" lvl="5" indent="-419100" algn="ctr" rtl="0">
              <a:spcBef>
                <a:spcPts val="0"/>
              </a:spcBef>
              <a:spcAft>
                <a:spcPts val="0"/>
              </a:spcAft>
              <a:buClr>
                <a:srgbClr val="FFFFFF"/>
              </a:buClr>
              <a:buSzPts val="3000"/>
              <a:buChar char="▪"/>
              <a:defRPr sz="3000" b="1">
                <a:solidFill>
                  <a:srgbClr val="FFFFFF"/>
                </a:solidFill>
              </a:defRPr>
            </a:lvl6pPr>
            <a:lvl7pPr marL="3200400" lvl="6" indent="-419100" algn="ctr" rtl="0">
              <a:spcBef>
                <a:spcPts val="0"/>
              </a:spcBef>
              <a:spcAft>
                <a:spcPts val="0"/>
              </a:spcAft>
              <a:buClr>
                <a:srgbClr val="FFFFFF"/>
              </a:buClr>
              <a:buSzPts val="3000"/>
              <a:buChar char="▫"/>
              <a:defRPr sz="3000" b="1">
                <a:solidFill>
                  <a:srgbClr val="FFFFFF"/>
                </a:solidFill>
              </a:defRPr>
            </a:lvl7pPr>
            <a:lvl8pPr marL="3657600" lvl="7" indent="-419100" algn="ctr" rtl="0">
              <a:spcBef>
                <a:spcPts val="0"/>
              </a:spcBef>
              <a:spcAft>
                <a:spcPts val="0"/>
              </a:spcAft>
              <a:buClr>
                <a:srgbClr val="FFFFFF"/>
              </a:buClr>
              <a:buSzPts val="3000"/>
              <a:buChar char="▪"/>
              <a:defRPr sz="3000" b="1">
                <a:solidFill>
                  <a:srgbClr val="FFFFFF"/>
                </a:solidFill>
              </a:defRPr>
            </a:lvl8pPr>
            <a:lvl9pPr marL="4114800" lvl="8" indent="-419100" algn="ctr">
              <a:spcBef>
                <a:spcPts val="0"/>
              </a:spcBef>
              <a:spcAft>
                <a:spcPts val="0"/>
              </a:spcAft>
              <a:buClr>
                <a:srgbClr val="FFFFFF"/>
              </a:buClr>
              <a:buSzPts val="3000"/>
              <a:buChar char="▫"/>
              <a:defRPr sz="3000" b="1">
                <a:solidFill>
                  <a:srgbClr val="FFFFFF"/>
                </a:solidFill>
              </a:defRPr>
            </a:lvl9pPr>
          </a:lstStyle>
          <a:p>
            <a:endParaRPr/>
          </a:p>
        </p:txBody>
      </p:sp>
      <p:sp>
        <p:nvSpPr>
          <p:cNvPr id="30" name="Shape 30"/>
          <p:cNvSpPr txBox="1">
            <a:spLocks noGrp="1"/>
          </p:cNvSpPr>
          <p:nvPr>
            <p:ph type="sldNum" idx="12"/>
          </p:nvPr>
        </p:nvSpPr>
        <p:spPr>
          <a:xfrm>
            <a:off x="265275" y="4607475"/>
            <a:ext cx="86169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reserve="1">
  <p:cSld name="1_Quote">
    <p:spTree>
      <p:nvGrpSpPr>
        <p:cNvPr id="1" name="Shape 23"/>
        <p:cNvGrpSpPr/>
        <p:nvPr/>
      </p:nvGrpSpPr>
      <p:grpSpPr>
        <a:xfrm>
          <a:off x="0" y="0"/>
          <a:ext cx="0" cy="0"/>
          <a:chOff x="0" y="0"/>
          <a:chExt cx="0" cy="0"/>
        </a:xfrm>
      </p:grpSpPr>
      <p:sp>
        <p:nvSpPr>
          <p:cNvPr id="24" name="Shape 24"/>
          <p:cNvSpPr/>
          <p:nvPr/>
        </p:nvSpPr>
        <p:spPr>
          <a:xfrm>
            <a:off x="100" y="-5800"/>
            <a:ext cx="9144000" cy="5149500"/>
          </a:xfrm>
          <a:prstGeom prst="rect">
            <a:avLst/>
          </a:prstGeom>
          <a:solidFill>
            <a:srgbClr val="00467C">
              <a:alpha val="86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0" y="-5925"/>
            <a:ext cx="9144000" cy="5149500"/>
          </a:xfrm>
          <a:prstGeom prst="frame">
            <a:avLst>
              <a:gd name="adj1" fmla="val 5041"/>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4303650" y="0"/>
            <a:ext cx="536700" cy="886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p:nvPr/>
        </p:nvSpPr>
        <p:spPr>
          <a:xfrm>
            <a:off x="3593400" y="208667"/>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rgbClr val="294667"/>
                </a:solidFill>
              </a:rPr>
              <a:t>“</a:t>
            </a:r>
            <a:endParaRPr sz="6000" b="1">
              <a:solidFill>
                <a:srgbClr val="294667"/>
              </a:solidFill>
            </a:endParaRPr>
          </a:p>
        </p:txBody>
      </p:sp>
      <p:sp>
        <p:nvSpPr>
          <p:cNvPr id="28" name="Shape 28"/>
          <p:cNvSpPr/>
          <p:nvPr/>
        </p:nvSpPr>
        <p:spPr>
          <a:xfrm>
            <a:off x="4303650" y="4607000"/>
            <a:ext cx="536700" cy="536700"/>
          </a:xfrm>
          <a:prstGeom prst="rect">
            <a:avLst/>
          </a:prstGeom>
          <a:solidFill>
            <a:srgbClr val="294667"/>
          </a:solidFill>
          <a:ln>
            <a:solidFill>
              <a:srgbClr val="00467C"/>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txBox="1">
            <a:spLocks noGrp="1"/>
          </p:cNvSpPr>
          <p:nvPr>
            <p:ph type="body" idx="1"/>
          </p:nvPr>
        </p:nvSpPr>
        <p:spPr>
          <a:xfrm>
            <a:off x="1616475" y="1393325"/>
            <a:ext cx="5911200" cy="3003600"/>
          </a:xfrm>
          <a:prstGeom prst="rect">
            <a:avLst/>
          </a:prstGeom>
        </p:spPr>
        <p:txBody>
          <a:bodyPr spcFirstLastPara="1" wrap="square" lIns="91425" tIns="91425" rIns="91425" bIns="91425" anchor="t" anchorCtr="0"/>
          <a:lstStyle>
            <a:lvl1pPr marL="457200" lvl="0" indent="-419100" algn="ctr" rtl="0">
              <a:spcBef>
                <a:spcPts val="600"/>
              </a:spcBef>
              <a:spcAft>
                <a:spcPts val="0"/>
              </a:spcAft>
              <a:buClr>
                <a:srgbClr val="FFFFFF"/>
              </a:buClr>
              <a:buSzPts val="3000"/>
              <a:buChar char="▫"/>
              <a:defRPr sz="3000" b="1">
                <a:solidFill>
                  <a:srgbClr val="FFFFFF"/>
                </a:solidFill>
              </a:defRPr>
            </a:lvl1pPr>
            <a:lvl2pPr marL="914400" lvl="1" indent="-419100" algn="ctr" rtl="0">
              <a:spcBef>
                <a:spcPts val="0"/>
              </a:spcBef>
              <a:spcAft>
                <a:spcPts val="0"/>
              </a:spcAft>
              <a:buClr>
                <a:srgbClr val="FFFFFF"/>
              </a:buClr>
              <a:buSzPts val="3000"/>
              <a:buChar char="▪"/>
              <a:defRPr sz="3000" b="1">
                <a:solidFill>
                  <a:srgbClr val="FFFFFF"/>
                </a:solidFill>
              </a:defRPr>
            </a:lvl2pPr>
            <a:lvl3pPr marL="1371600" lvl="2" indent="-419100" algn="ctr" rtl="0">
              <a:spcBef>
                <a:spcPts val="0"/>
              </a:spcBef>
              <a:spcAft>
                <a:spcPts val="0"/>
              </a:spcAft>
              <a:buClr>
                <a:srgbClr val="FFFFFF"/>
              </a:buClr>
              <a:buSzPts val="3000"/>
              <a:buChar char="▫"/>
              <a:defRPr sz="3000" b="1">
                <a:solidFill>
                  <a:srgbClr val="FFFFFF"/>
                </a:solidFill>
              </a:defRPr>
            </a:lvl3pPr>
            <a:lvl4pPr marL="1828800" lvl="3" indent="-419100" algn="ctr" rtl="0">
              <a:spcBef>
                <a:spcPts val="0"/>
              </a:spcBef>
              <a:spcAft>
                <a:spcPts val="0"/>
              </a:spcAft>
              <a:buClr>
                <a:srgbClr val="FFFFFF"/>
              </a:buClr>
              <a:buSzPts val="3000"/>
              <a:buChar char="▪"/>
              <a:defRPr sz="3000" b="1">
                <a:solidFill>
                  <a:srgbClr val="FFFFFF"/>
                </a:solidFill>
              </a:defRPr>
            </a:lvl4pPr>
            <a:lvl5pPr marL="2286000" lvl="4" indent="-419100" algn="ctr" rtl="0">
              <a:spcBef>
                <a:spcPts val="0"/>
              </a:spcBef>
              <a:spcAft>
                <a:spcPts val="0"/>
              </a:spcAft>
              <a:buClr>
                <a:srgbClr val="FFFFFF"/>
              </a:buClr>
              <a:buSzPts val="3000"/>
              <a:buChar char="▫"/>
              <a:defRPr sz="3000" b="1">
                <a:solidFill>
                  <a:srgbClr val="FFFFFF"/>
                </a:solidFill>
              </a:defRPr>
            </a:lvl5pPr>
            <a:lvl6pPr marL="2743200" lvl="5" indent="-419100" algn="ctr" rtl="0">
              <a:spcBef>
                <a:spcPts val="0"/>
              </a:spcBef>
              <a:spcAft>
                <a:spcPts val="0"/>
              </a:spcAft>
              <a:buClr>
                <a:srgbClr val="FFFFFF"/>
              </a:buClr>
              <a:buSzPts val="3000"/>
              <a:buChar char="▪"/>
              <a:defRPr sz="3000" b="1">
                <a:solidFill>
                  <a:srgbClr val="FFFFFF"/>
                </a:solidFill>
              </a:defRPr>
            </a:lvl6pPr>
            <a:lvl7pPr marL="3200400" lvl="6" indent="-419100" algn="ctr" rtl="0">
              <a:spcBef>
                <a:spcPts val="0"/>
              </a:spcBef>
              <a:spcAft>
                <a:spcPts val="0"/>
              </a:spcAft>
              <a:buClr>
                <a:srgbClr val="FFFFFF"/>
              </a:buClr>
              <a:buSzPts val="3000"/>
              <a:buChar char="▫"/>
              <a:defRPr sz="3000" b="1">
                <a:solidFill>
                  <a:srgbClr val="FFFFFF"/>
                </a:solidFill>
              </a:defRPr>
            </a:lvl7pPr>
            <a:lvl8pPr marL="3657600" lvl="7" indent="-419100" algn="ctr" rtl="0">
              <a:spcBef>
                <a:spcPts val="0"/>
              </a:spcBef>
              <a:spcAft>
                <a:spcPts val="0"/>
              </a:spcAft>
              <a:buClr>
                <a:srgbClr val="FFFFFF"/>
              </a:buClr>
              <a:buSzPts val="3000"/>
              <a:buChar char="▪"/>
              <a:defRPr sz="3000" b="1">
                <a:solidFill>
                  <a:srgbClr val="FFFFFF"/>
                </a:solidFill>
              </a:defRPr>
            </a:lvl8pPr>
            <a:lvl9pPr marL="4114800" lvl="8" indent="-419100" algn="ctr">
              <a:spcBef>
                <a:spcPts val="0"/>
              </a:spcBef>
              <a:spcAft>
                <a:spcPts val="0"/>
              </a:spcAft>
              <a:buClr>
                <a:srgbClr val="FFFFFF"/>
              </a:buClr>
              <a:buSzPts val="3000"/>
              <a:buChar char="▫"/>
              <a:defRPr sz="3000" b="1">
                <a:solidFill>
                  <a:srgbClr val="FFFFFF"/>
                </a:solidFill>
              </a:defRPr>
            </a:lvl9pPr>
          </a:lstStyle>
          <a:p>
            <a:endParaRPr/>
          </a:p>
        </p:txBody>
      </p:sp>
      <p:sp>
        <p:nvSpPr>
          <p:cNvPr id="30" name="Shape 30"/>
          <p:cNvSpPr txBox="1">
            <a:spLocks noGrp="1"/>
          </p:cNvSpPr>
          <p:nvPr>
            <p:ph type="sldNum" idx="12"/>
          </p:nvPr>
        </p:nvSpPr>
        <p:spPr>
          <a:xfrm>
            <a:off x="265275" y="4607475"/>
            <a:ext cx="86169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464925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alf - Text right" type="tx">
  <p:cSld name="TITLE_AND_BODY">
    <p:spTree>
      <p:nvGrpSpPr>
        <p:cNvPr id="1" name="Shape 31"/>
        <p:cNvGrpSpPr/>
        <p:nvPr/>
      </p:nvGrpSpPr>
      <p:grpSpPr>
        <a:xfrm>
          <a:off x="0" y="0"/>
          <a:ext cx="0" cy="0"/>
          <a:chOff x="0" y="0"/>
          <a:chExt cx="0" cy="0"/>
        </a:xfrm>
      </p:grpSpPr>
      <p:sp>
        <p:nvSpPr>
          <p:cNvPr id="32" name="Shape 32"/>
          <p:cNvSpPr/>
          <p:nvPr/>
        </p:nvSpPr>
        <p:spPr>
          <a:xfrm>
            <a:off x="0" y="0"/>
            <a:ext cx="4572000" cy="5143500"/>
          </a:xfrm>
          <a:prstGeom prst="rect">
            <a:avLst/>
          </a:prstGeom>
          <a:solidFill>
            <a:srgbClr val="00467C">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4572000" y="0"/>
            <a:ext cx="4572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4994225" y="693650"/>
            <a:ext cx="3692400" cy="7689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Shape 35"/>
          <p:cNvSpPr txBox="1">
            <a:spLocks noGrp="1"/>
          </p:cNvSpPr>
          <p:nvPr>
            <p:ph type="body" idx="1"/>
          </p:nvPr>
        </p:nvSpPr>
        <p:spPr>
          <a:xfrm>
            <a:off x="4994225" y="1585101"/>
            <a:ext cx="3692400" cy="3340800"/>
          </a:xfrm>
          <a:prstGeom prst="rect">
            <a:avLst/>
          </a:prstGeom>
        </p:spPr>
        <p:txBody>
          <a:bodyPr spcFirstLastPara="1" wrap="square" lIns="91425" tIns="91425" rIns="91425" bIns="91425" anchor="t" anchorCtr="0"/>
          <a:lstStyle>
            <a:lvl1pPr marL="457200" lvl="0" indent="-342900">
              <a:spcBef>
                <a:spcPts val="600"/>
              </a:spcBef>
              <a:spcAft>
                <a:spcPts val="0"/>
              </a:spcAft>
              <a:buClr>
                <a:srgbClr val="FFC200"/>
              </a:buClr>
              <a:buSzPts val="1800"/>
              <a:buChar char="▫"/>
              <a:defRPr/>
            </a:lvl1pPr>
            <a:lvl2pPr marL="914400" lvl="1" indent="-342900">
              <a:spcBef>
                <a:spcPts val="0"/>
              </a:spcBef>
              <a:spcAft>
                <a:spcPts val="0"/>
              </a:spcAft>
              <a:buClr>
                <a:srgbClr val="FFC200"/>
              </a:buClr>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cxnSp>
        <p:nvCxnSpPr>
          <p:cNvPr id="36" name="Shape 36"/>
          <p:cNvCxnSpPr/>
          <p:nvPr/>
        </p:nvCxnSpPr>
        <p:spPr>
          <a:xfrm>
            <a:off x="5102787" y="1519975"/>
            <a:ext cx="452400" cy="0"/>
          </a:xfrm>
          <a:prstGeom prst="straightConnector1">
            <a:avLst/>
          </a:prstGeom>
          <a:noFill/>
          <a:ln w="28575" cap="flat" cmpd="sng">
            <a:solidFill>
              <a:srgbClr val="294667"/>
            </a:solidFill>
            <a:prstDash val="solid"/>
            <a:round/>
            <a:headEnd type="none" w="med" len="med"/>
            <a:tailEnd type="none" w="med" len="med"/>
          </a:ln>
        </p:spPr>
      </p:cxnSp>
      <p:sp>
        <p:nvSpPr>
          <p:cNvPr id="37" name="Shape 37"/>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txBox="1">
            <a:spLocks noGrp="1"/>
          </p:cNvSpPr>
          <p:nvPr>
            <p:ph type="sldNum" idx="12"/>
          </p:nvPr>
        </p:nvSpPr>
        <p:spPr>
          <a:xfrm>
            <a:off x="-6000" y="0"/>
            <a:ext cx="548700" cy="536700"/>
          </a:xfrm>
          <a:prstGeom prst="rect">
            <a:avLst/>
          </a:prstGeom>
          <a:solidFill>
            <a:srgbClr val="FFA800"/>
          </a:solidFill>
          <a:ln>
            <a:noFill/>
          </a:ln>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alf - Text right" type="tx" preserve="1">
  <p:cSld name="1_Half - Text right">
    <p:spTree>
      <p:nvGrpSpPr>
        <p:cNvPr id="1" name="Shape 31"/>
        <p:cNvGrpSpPr/>
        <p:nvPr/>
      </p:nvGrpSpPr>
      <p:grpSpPr>
        <a:xfrm>
          <a:off x="0" y="0"/>
          <a:ext cx="0" cy="0"/>
          <a:chOff x="0" y="0"/>
          <a:chExt cx="0" cy="0"/>
        </a:xfrm>
      </p:grpSpPr>
      <p:sp>
        <p:nvSpPr>
          <p:cNvPr id="32" name="Shape 32"/>
          <p:cNvSpPr/>
          <p:nvPr/>
        </p:nvSpPr>
        <p:spPr>
          <a:xfrm>
            <a:off x="0" y="0"/>
            <a:ext cx="4572000" cy="5143500"/>
          </a:xfrm>
          <a:prstGeom prst="rect">
            <a:avLst/>
          </a:prstGeom>
          <a:solidFill>
            <a:srgbClr val="00467C">
              <a:alpha val="85880"/>
            </a:srgbClr>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solidFill>
                <a:schemeClr val="bg1"/>
              </a:solidFill>
            </a:endParaRPr>
          </a:p>
        </p:txBody>
      </p:sp>
      <p:sp>
        <p:nvSpPr>
          <p:cNvPr id="33" name="Shape 33"/>
          <p:cNvSpPr/>
          <p:nvPr/>
        </p:nvSpPr>
        <p:spPr>
          <a:xfrm>
            <a:off x="4572000" y="0"/>
            <a:ext cx="4572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422225" y="693650"/>
            <a:ext cx="3692400" cy="768900"/>
          </a:xfrm>
          <a:prstGeom prst="rect">
            <a:avLst/>
          </a:prstGeom>
        </p:spPr>
        <p:txBody>
          <a:bodyPr spcFirstLastPara="1" wrap="square" lIns="91425" tIns="91425" rIns="91425" bIns="91425" anchor="b" anchorCtr="0"/>
          <a:lstStyle>
            <a:lvl1pPr lvl="0">
              <a:spcBef>
                <a:spcPts val="0"/>
              </a:spcBef>
              <a:spcAft>
                <a:spcPts val="0"/>
              </a:spcAft>
              <a:buSzPts val="1400"/>
              <a:buNone/>
              <a:defRPr>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Shape 35"/>
          <p:cNvSpPr txBox="1">
            <a:spLocks noGrp="1"/>
          </p:cNvSpPr>
          <p:nvPr>
            <p:ph type="body" idx="1"/>
          </p:nvPr>
        </p:nvSpPr>
        <p:spPr>
          <a:xfrm>
            <a:off x="422225" y="1585101"/>
            <a:ext cx="3692400" cy="3340800"/>
          </a:xfrm>
          <a:prstGeom prst="rect">
            <a:avLst/>
          </a:prstGeom>
        </p:spPr>
        <p:txBody>
          <a:bodyPr spcFirstLastPara="1" wrap="square" lIns="91425" tIns="91425" rIns="91425" bIns="91425" anchor="t" anchorCtr="0"/>
          <a:lstStyle>
            <a:lvl1pPr marL="457200" lvl="0" indent="-342900">
              <a:spcBef>
                <a:spcPts val="600"/>
              </a:spcBef>
              <a:spcAft>
                <a:spcPts val="0"/>
              </a:spcAft>
              <a:buClr>
                <a:srgbClr val="FFC200"/>
              </a:buClr>
              <a:buSzPts val="1800"/>
              <a:buChar char="▫"/>
              <a:defRPr>
                <a:solidFill>
                  <a:schemeClr val="bg1"/>
                </a:solidFill>
              </a:defRPr>
            </a:lvl1pPr>
            <a:lvl2pPr marL="914400" lvl="1" indent="-342900">
              <a:spcBef>
                <a:spcPts val="0"/>
              </a:spcBef>
              <a:spcAft>
                <a:spcPts val="0"/>
              </a:spcAft>
              <a:buClr>
                <a:srgbClr val="FFC200"/>
              </a:buClr>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cxnSp>
        <p:nvCxnSpPr>
          <p:cNvPr id="36" name="Shape 36"/>
          <p:cNvCxnSpPr/>
          <p:nvPr/>
        </p:nvCxnSpPr>
        <p:spPr>
          <a:xfrm>
            <a:off x="530787" y="1519975"/>
            <a:ext cx="452400" cy="0"/>
          </a:xfrm>
          <a:prstGeom prst="straightConnector1">
            <a:avLst/>
          </a:prstGeom>
          <a:noFill/>
          <a:ln w="28575" cap="flat" cmpd="sng">
            <a:solidFill>
              <a:schemeClr val="bg1"/>
            </a:solidFill>
            <a:prstDash val="solid"/>
            <a:round/>
            <a:headEnd type="none" w="med" len="med"/>
            <a:tailEnd type="none" w="med" len="med"/>
          </a:ln>
        </p:spPr>
      </p:cxnSp>
      <p:sp>
        <p:nvSpPr>
          <p:cNvPr id="37" name="Shape 37"/>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txBox="1">
            <a:spLocks noGrp="1"/>
          </p:cNvSpPr>
          <p:nvPr>
            <p:ph type="sldNum" idx="12"/>
          </p:nvPr>
        </p:nvSpPr>
        <p:spPr>
          <a:xfrm>
            <a:off x="-6000" y="0"/>
            <a:ext cx="548700" cy="536700"/>
          </a:xfrm>
          <a:prstGeom prst="rect">
            <a:avLst/>
          </a:prstGeom>
          <a:solidFill>
            <a:srgbClr val="FFA800"/>
          </a:solidFill>
          <a:ln>
            <a:noFill/>
          </a:ln>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032156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alf - Text right" type="tx" preserve="1">
  <p:cSld name="1_Half - Text right">
    <p:spTree>
      <p:nvGrpSpPr>
        <p:cNvPr id="1" name="Shape 31"/>
        <p:cNvGrpSpPr/>
        <p:nvPr/>
      </p:nvGrpSpPr>
      <p:grpSpPr>
        <a:xfrm>
          <a:off x="0" y="0"/>
          <a:ext cx="0" cy="0"/>
          <a:chOff x="0" y="0"/>
          <a:chExt cx="0" cy="0"/>
        </a:xfrm>
      </p:grpSpPr>
      <p:sp>
        <p:nvSpPr>
          <p:cNvPr id="32" name="Shape 32"/>
          <p:cNvSpPr/>
          <p:nvPr/>
        </p:nvSpPr>
        <p:spPr>
          <a:xfrm>
            <a:off x="4572000" y="0"/>
            <a:ext cx="4572000" cy="5143500"/>
          </a:xfrm>
          <a:prstGeom prst="rect">
            <a:avLst/>
          </a:prstGeom>
          <a:solidFill>
            <a:srgbClr val="00467C">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7620" y="0"/>
            <a:ext cx="4572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483185" y="693650"/>
            <a:ext cx="3692400" cy="7689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Shape 35"/>
          <p:cNvSpPr txBox="1">
            <a:spLocks noGrp="1"/>
          </p:cNvSpPr>
          <p:nvPr>
            <p:ph type="body" idx="1"/>
          </p:nvPr>
        </p:nvSpPr>
        <p:spPr>
          <a:xfrm>
            <a:off x="483185" y="1585101"/>
            <a:ext cx="3692400" cy="3340800"/>
          </a:xfrm>
          <a:prstGeom prst="rect">
            <a:avLst/>
          </a:prstGeom>
        </p:spPr>
        <p:txBody>
          <a:bodyPr spcFirstLastPara="1" wrap="square" lIns="91425" tIns="91425" rIns="91425" bIns="91425" anchor="t" anchorCtr="0"/>
          <a:lstStyle>
            <a:lvl1pPr marL="457200" lvl="0" indent="-342900">
              <a:spcBef>
                <a:spcPts val="600"/>
              </a:spcBef>
              <a:spcAft>
                <a:spcPts val="0"/>
              </a:spcAft>
              <a:buClr>
                <a:srgbClr val="FFC200"/>
              </a:buClr>
              <a:buSzPts val="1800"/>
              <a:buChar char="▫"/>
              <a:defRPr/>
            </a:lvl1pPr>
            <a:lvl2pPr marL="914400" lvl="1" indent="-342900">
              <a:spcBef>
                <a:spcPts val="0"/>
              </a:spcBef>
              <a:spcAft>
                <a:spcPts val="0"/>
              </a:spcAft>
              <a:buClr>
                <a:srgbClr val="FFC200"/>
              </a:buClr>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cxnSp>
        <p:nvCxnSpPr>
          <p:cNvPr id="36" name="Shape 36"/>
          <p:cNvCxnSpPr/>
          <p:nvPr/>
        </p:nvCxnSpPr>
        <p:spPr>
          <a:xfrm>
            <a:off x="591747" y="1519975"/>
            <a:ext cx="452400" cy="0"/>
          </a:xfrm>
          <a:prstGeom prst="straightConnector1">
            <a:avLst/>
          </a:prstGeom>
          <a:noFill/>
          <a:ln w="28575" cap="flat" cmpd="sng">
            <a:solidFill>
              <a:srgbClr val="294667"/>
            </a:solidFill>
            <a:prstDash val="solid"/>
            <a:round/>
            <a:headEnd type="none" w="med" len="med"/>
            <a:tailEnd type="none" w="med" len="med"/>
          </a:ln>
        </p:spPr>
      </p:cxnSp>
      <p:sp>
        <p:nvSpPr>
          <p:cNvPr id="37" name="Shape 37"/>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txBox="1">
            <a:spLocks noGrp="1"/>
          </p:cNvSpPr>
          <p:nvPr>
            <p:ph type="sldNum" idx="12"/>
          </p:nvPr>
        </p:nvSpPr>
        <p:spPr>
          <a:xfrm>
            <a:off x="-6000" y="0"/>
            <a:ext cx="548700" cy="536700"/>
          </a:xfrm>
          <a:prstGeom prst="rect">
            <a:avLst/>
          </a:prstGeom>
          <a:solidFill>
            <a:srgbClr val="FFA800"/>
          </a:solidFill>
          <a:ln>
            <a:noFill/>
          </a:ln>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3593149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alf - Text left">
  <p:cSld name="TITLE_AND_BODY_1">
    <p:spTree>
      <p:nvGrpSpPr>
        <p:cNvPr id="1" name="Shape 39"/>
        <p:cNvGrpSpPr/>
        <p:nvPr/>
      </p:nvGrpSpPr>
      <p:grpSpPr>
        <a:xfrm>
          <a:off x="0" y="0"/>
          <a:ext cx="0" cy="0"/>
          <a:chOff x="0" y="0"/>
          <a:chExt cx="0" cy="0"/>
        </a:xfrm>
      </p:grpSpPr>
      <p:sp>
        <p:nvSpPr>
          <p:cNvPr id="40" name="Shape 40"/>
          <p:cNvSpPr/>
          <p:nvPr/>
        </p:nvSpPr>
        <p:spPr>
          <a:xfrm>
            <a:off x="0" y="0"/>
            <a:ext cx="4572000" cy="5143500"/>
          </a:xfrm>
          <a:prstGeom prst="rect">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4572000" y="0"/>
            <a:ext cx="4572000" cy="5143500"/>
          </a:xfrm>
          <a:prstGeom prst="rect">
            <a:avLst/>
          </a:prstGeom>
          <a:solidFill>
            <a:srgbClr val="00467C">
              <a:alpha val="86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txBox="1">
            <a:spLocks noGrp="1"/>
          </p:cNvSpPr>
          <p:nvPr>
            <p:ph type="title"/>
          </p:nvPr>
        </p:nvSpPr>
        <p:spPr>
          <a:xfrm>
            <a:off x="433768" y="693650"/>
            <a:ext cx="3692400" cy="7689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 name="Shape 43"/>
          <p:cNvSpPr txBox="1">
            <a:spLocks noGrp="1"/>
          </p:cNvSpPr>
          <p:nvPr>
            <p:ph type="body" idx="1"/>
          </p:nvPr>
        </p:nvSpPr>
        <p:spPr>
          <a:xfrm>
            <a:off x="433768" y="1585101"/>
            <a:ext cx="3692400" cy="3340800"/>
          </a:xfrm>
          <a:prstGeom prst="rect">
            <a:avLst/>
          </a:prstGeom>
        </p:spPr>
        <p:txBody>
          <a:bodyPr spcFirstLastPara="1" wrap="square" lIns="91425" tIns="91425" rIns="91425" bIns="91425" anchor="t" anchorCtr="0"/>
          <a:lstStyle>
            <a:lvl1pPr marL="457200" lvl="0" indent="-342900" rtl="0">
              <a:spcBef>
                <a:spcPts val="600"/>
              </a:spcBef>
              <a:spcAft>
                <a:spcPts val="0"/>
              </a:spcAft>
              <a:buClr>
                <a:srgbClr val="FFFFFF"/>
              </a:buClr>
              <a:buSzPts val="1800"/>
              <a:buChar char="▫"/>
              <a:defRPr>
                <a:solidFill>
                  <a:srgbClr val="FFFFFF"/>
                </a:solidFill>
              </a:defRPr>
            </a:lvl1pPr>
            <a:lvl2pPr marL="914400" lvl="1" indent="-342900" rtl="0">
              <a:spcBef>
                <a:spcPts val="0"/>
              </a:spcBef>
              <a:spcAft>
                <a:spcPts val="0"/>
              </a:spcAft>
              <a:buClr>
                <a:srgbClr val="FFFFFF"/>
              </a:buClr>
              <a:buSzPts val="1800"/>
              <a:buChar char="▪"/>
              <a:defRPr>
                <a:solidFill>
                  <a:srgbClr val="FFFFFF"/>
                </a:solidFill>
              </a:defRPr>
            </a:lvl2pPr>
            <a:lvl3pPr marL="1371600" lvl="2" indent="-342900" rtl="0">
              <a:spcBef>
                <a:spcPts val="0"/>
              </a:spcBef>
              <a:spcAft>
                <a:spcPts val="0"/>
              </a:spcAft>
              <a:buClr>
                <a:srgbClr val="FFFFFF"/>
              </a:buClr>
              <a:buSzPts val="1800"/>
              <a:buChar char="▫"/>
              <a:defRPr>
                <a:solidFill>
                  <a:srgbClr val="FFFFFF"/>
                </a:solidFill>
              </a:defRPr>
            </a:lvl3pPr>
            <a:lvl4pPr marL="1828800" lvl="3" indent="-342900" rtl="0">
              <a:spcBef>
                <a:spcPts val="0"/>
              </a:spcBef>
              <a:spcAft>
                <a:spcPts val="0"/>
              </a:spcAft>
              <a:buClr>
                <a:srgbClr val="FFFFFF"/>
              </a:buClr>
              <a:buSzPts val="1800"/>
              <a:buChar char="▪"/>
              <a:defRPr>
                <a:solidFill>
                  <a:srgbClr val="FFFFFF"/>
                </a:solidFill>
              </a:defRPr>
            </a:lvl4pPr>
            <a:lvl5pPr marL="2286000" lvl="4" indent="-342900" rtl="0">
              <a:spcBef>
                <a:spcPts val="0"/>
              </a:spcBef>
              <a:spcAft>
                <a:spcPts val="0"/>
              </a:spcAft>
              <a:buClr>
                <a:srgbClr val="FFFFFF"/>
              </a:buClr>
              <a:buSzPts val="1800"/>
              <a:buChar char="▫"/>
              <a:defRPr>
                <a:solidFill>
                  <a:srgbClr val="FFFFFF"/>
                </a:solidFill>
              </a:defRPr>
            </a:lvl5pPr>
            <a:lvl6pPr marL="2743200" lvl="5" indent="-342900" rtl="0">
              <a:spcBef>
                <a:spcPts val="0"/>
              </a:spcBef>
              <a:spcAft>
                <a:spcPts val="0"/>
              </a:spcAft>
              <a:buClr>
                <a:srgbClr val="FFFFFF"/>
              </a:buClr>
              <a:buSzPts val="1800"/>
              <a:buChar char="▪"/>
              <a:defRPr>
                <a:solidFill>
                  <a:srgbClr val="FFFFFF"/>
                </a:solidFill>
              </a:defRPr>
            </a:lvl6pPr>
            <a:lvl7pPr marL="3200400" lvl="6" indent="-342900" rtl="0">
              <a:spcBef>
                <a:spcPts val="0"/>
              </a:spcBef>
              <a:spcAft>
                <a:spcPts val="0"/>
              </a:spcAft>
              <a:buClr>
                <a:srgbClr val="FFFFFF"/>
              </a:buClr>
              <a:buSzPts val="1800"/>
              <a:buChar char="▫"/>
              <a:defRPr>
                <a:solidFill>
                  <a:srgbClr val="FFFFFF"/>
                </a:solidFill>
              </a:defRPr>
            </a:lvl7pPr>
            <a:lvl8pPr marL="3657600" lvl="7" indent="-342900" rtl="0">
              <a:spcBef>
                <a:spcPts val="0"/>
              </a:spcBef>
              <a:spcAft>
                <a:spcPts val="0"/>
              </a:spcAft>
              <a:buClr>
                <a:srgbClr val="FFFFFF"/>
              </a:buClr>
              <a:buSzPts val="1800"/>
              <a:buChar char="▪"/>
              <a:defRPr>
                <a:solidFill>
                  <a:srgbClr val="FFFFFF"/>
                </a:solidFill>
              </a:defRPr>
            </a:lvl8pPr>
            <a:lvl9pPr marL="4114800" lvl="8" indent="-342900" rtl="0">
              <a:spcBef>
                <a:spcPts val="0"/>
              </a:spcBef>
              <a:spcAft>
                <a:spcPts val="0"/>
              </a:spcAft>
              <a:buClr>
                <a:srgbClr val="FFFFFF"/>
              </a:buClr>
              <a:buSzPts val="1800"/>
              <a:buChar char="▫"/>
              <a:defRPr>
                <a:solidFill>
                  <a:srgbClr val="FFFFFF"/>
                </a:solidFill>
              </a:defRPr>
            </a:lvl9pPr>
          </a:lstStyle>
          <a:p>
            <a:endParaRPr/>
          </a:p>
        </p:txBody>
      </p:sp>
      <p:sp>
        <p:nvSpPr>
          <p:cNvPr id="45" name="Shape 45"/>
          <p:cNvSpPr/>
          <p:nvPr/>
        </p:nvSpPr>
        <p:spPr>
          <a:xfrm>
            <a:off x="0" y="0"/>
            <a:ext cx="5367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txBox="1">
            <a:spLocks noGrp="1"/>
          </p:cNvSpPr>
          <p:nvPr>
            <p:ph type="sldNum" idx="12"/>
          </p:nvPr>
        </p:nvSpPr>
        <p:spPr>
          <a:xfrm>
            <a:off x="-6000" y="0"/>
            <a:ext cx="548700" cy="536700"/>
          </a:xfrm>
          <a:prstGeom prst="rect">
            <a:avLst/>
          </a:prstGeom>
          <a:noFill/>
          <a:ln>
            <a:noFill/>
          </a:ln>
        </p:spPr>
        <p:txBody>
          <a:bodyPr spcFirstLastPara="1" wrap="square" lIns="91425" tIns="91425" rIns="91425" bIns="91425" anchor="ctr" anchorCtr="0">
            <a:noAutofit/>
          </a:bodyPr>
          <a:lstStyle>
            <a:lvl1pPr lvl="0" algn="ctr" rtl="0">
              <a:buNone/>
              <a:defRPr>
                <a:solidFill>
                  <a:srgbClr val="294667"/>
                </a:solidFill>
              </a:defRPr>
            </a:lvl1pPr>
            <a:lvl2pPr lvl="1" algn="ctr" rtl="0">
              <a:buNone/>
              <a:defRPr>
                <a:solidFill>
                  <a:srgbClr val="294667"/>
                </a:solidFill>
              </a:defRPr>
            </a:lvl2pPr>
            <a:lvl3pPr lvl="2" algn="ctr" rtl="0">
              <a:buNone/>
              <a:defRPr>
                <a:solidFill>
                  <a:srgbClr val="294667"/>
                </a:solidFill>
              </a:defRPr>
            </a:lvl3pPr>
            <a:lvl4pPr lvl="3" algn="ctr" rtl="0">
              <a:buNone/>
              <a:defRPr>
                <a:solidFill>
                  <a:srgbClr val="294667"/>
                </a:solidFill>
              </a:defRPr>
            </a:lvl4pPr>
            <a:lvl5pPr lvl="4" algn="ctr" rtl="0">
              <a:buNone/>
              <a:defRPr>
                <a:solidFill>
                  <a:srgbClr val="294667"/>
                </a:solidFill>
              </a:defRPr>
            </a:lvl5pPr>
            <a:lvl6pPr lvl="5" algn="ctr" rtl="0">
              <a:buNone/>
              <a:defRPr>
                <a:solidFill>
                  <a:srgbClr val="294667"/>
                </a:solidFill>
              </a:defRPr>
            </a:lvl6pPr>
            <a:lvl7pPr lvl="6" algn="ctr" rtl="0">
              <a:buNone/>
              <a:defRPr>
                <a:solidFill>
                  <a:srgbClr val="294667"/>
                </a:solidFill>
              </a:defRPr>
            </a:lvl7pPr>
            <a:lvl8pPr lvl="7" algn="ctr" rtl="0">
              <a:buNone/>
              <a:defRPr>
                <a:solidFill>
                  <a:srgbClr val="294667"/>
                </a:solidFill>
              </a:defRPr>
            </a:lvl8pPr>
            <a:lvl9pPr lvl="8" algn="ctr" rtl="0">
              <a:buNone/>
              <a:defRPr>
                <a:solidFill>
                  <a:srgbClr val="294667"/>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ird - 2 columns right" type="twoColTx">
  <p:cSld name="TITLE_AND_TWO_COLUMNS">
    <p:spTree>
      <p:nvGrpSpPr>
        <p:cNvPr id="1" name="Shape 47"/>
        <p:cNvGrpSpPr/>
        <p:nvPr/>
      </p:nvGrpSpPr>
      <p:grpSpPr>
        <a:xfrm>
          <a:off x="0" y="0"/>
          <a:ext cx="0" cy="0"/>
          <a:chOff x="0" y="0"/>
          <a:chExt cx="0" cy="0"/>
        </a:xfrm>
      </p:grpSpPr>
      <p:sp>
        <p:nvSpPr>
          <p:cNvPr id="48" name="Shape 48"/>
          <p:cNvSpPr/>
          <p:nvPr/>
        </p:nvSpPr>
        <p:spPr>
          <a:xfrm>
            <a:off x="0" y="0"/>
            <a:ext cx="3044100" cy="5143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3043975" y="0"/>
            <a:ext cx="6099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0" y="0"/>
            <a:ext cx="536700" cy="536700"/>
          </a:xfrm>
          <a:prstGeom prst="rect">
            <a:avLst/>
          </a:prstGeom>
          <a:solidFill>
            <a:srgbClr val="294667"/>
          </a:solidFill>
          <a:ln>
            <a:solidFill>
              <a:srgbClr val="00467C"/>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txBox="1">
            <a:spLocks noGrp="1"/>
          </p:cNvSpPr>
          <p:nvPr>
            <p:ph type="title"/>
          </p:nvPr>
        </p:nvSpPr>
        <p:spPr>
          <a:xfrm>
            <a:off x="3468200" y="796375"/>
            <a:ext cx="5218800" cy="6693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Shape 52"/>
          <p:cNvSpPr txBox="1">
            <a:spLocks noGrp="1"/>
          </p:cNvSpPr>
          <p:nvPr>
            <p:ph type="body" idx="1"/>
          </p:nvPr>
        </p:nvSpPr>
        <p:spPr>
          <a:xfrm>
            <a:off x="3467825" y="1614875"/>
            <a:ext cx="2532900" cy="31587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3" name="Shape 53"/>
          <p:cNvSpPr txBox="1">
            <a:spLocks noGrp="1"/>
          </p:cNvSpPr>
          <p:nvPr>
            <p:ph type="body" idx="2"/>
          </p:nvPr>
        </p:nvSpPr>
        <p:spPr>
          <a:xfrm>
            <a:off x="6153578" y="1614875"/>
            <a:ext cx="2532900" cy="31587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4" name="Shape 54"/>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cxnSp>
        <p:nvCxnSpPr>
          <p:cNvPr id="55" name="Shape 55"/>
          <p:cNvCxnSpPr/>
          <p:nvPr/>
        </p:nvCxnSpPr>
        <p:spPr>
          <a:xfrm>
            <a:off x="3578787" y="1519975"/>
            <a:ext cx="452400" cy="0"/>
          </a:xfrm>
          <a:prstGeom prst="straightConnector1">
            <a:avLst/>
          </a:prstGeom>
          <a:noFill/>
          <a:ln w="28575" cap="flat" cmpd="sng">
            <a:solidFill>
              <a:srgbClr val="29466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1pPr>
            <a:lvl2pPr lvl="1">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2pPr>
            <a:lvl3pPr lvl="2">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3pPr>
            <a:lvl4pPr lvl="3">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4pPr>
            <a:lvl5pPr lvl="4">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5pPr>
            <a:lvl6pPr lvl="5">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6pPr>
            <a:lvl7pPr lvl="6">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7pPr>
            <a:lvl8pPr lvl="7">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8pPr>
            <a:lvl9pPr lvl="8">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9pPr>
          </a:lstStyle>
          <a:p>
            <a:endParaRPr/>
          </a:p>
        </p:txBody>
      </p:sp>
      <p:sp>
        <p:nvSpPr>
          <p:cNvPr id="7" name="Shape 7"/>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342900">
              <a:spcBef>
                <a:spcPts val="60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1pPr>
            <a:lvl2pPr marL="914400" lvl="1"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2pPr>
            <a:lvl3pPr marL="1371600" lvl="2"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3pPr>
            <a:lvl4pPr marL="1828800" lvl="3"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4pPr>
            <a:lvl5pPr marL="2286000" lvl="4"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5pPr>
            <a:lvl6pPr marL="2743200" lvl="5"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6pPr>
            <a:lvl7pPr marL="3200400" lvl="6"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7pPr>
            <a:lvl8pPr marL="3657600" lvl="7"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8pPr>
            <a:lvl9pPr marL="4114800" lvl="8"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rgbClr val="021028"/>
                </a:solidFill>
                <a:latin typeface="Open Sans"/>
                <a:ea typeface="Open Sans"/>
                <a:cs typeface="Open Sans"/>
                <a:sym typeface="Open Sans"/>
              </a:defRPr>
            </a:lvl1pPr>
            <a:lvl2pPr lvl="1" algn="r">
              <a:buNone/>
              <a:defRPr sz="1300" b="1">
                <a:solidFill>
                  <a:srgbClr val="021028"/>
                </a:solidFill>
                <a:latin typeface="Open Sans"/>
                <a:ea typeface="Open Sans"/>
                <a:cs typeface="Open Sans"/>
                <a:sym typeface="Open Sans"/>
              </a:defRPr>
            </a:lvl2pPr>
            <a:lvl3pPr lvl="2" algn="r">
              <a:buNone/>
              <a:defRPr sz="1300" b="1">
                <a:solidFill>
                  <a:srgbClr val="021028"/>
                </a:solidFill>
                <a:latin typeface="Open Sans"/>
                <a:ea typeface="Open Sans"/>
                <a:cs typeface="Open Sans"/>
                <a:sym typeface="Open Sans"/>
              </a:defRPr>
            </a:lvl3pPr>
            <a:lvl4pPr lvl="3" algn="r">
              <a:buNone/>
              <a:defRPr sz="1300" b="1">
                <a:solidFill>
                  <a:srgbClr val="021028"/>
                </a:solidFill>
                <a:latin typeface="Open Sans"/>
                <a:ea typeface="Open Sans"/>
                <a:cs typeface="Open Sans"/>
                <a:sym typeface="Open Sans"/>
              </a:defRPr>
            </a:lvl4pPr>
            <a:lvl5pPr lvl="4" algn="r">
              <a:buNone/>
              <a:defRPr sz="1300" b="1">
                <a:solidFill>
                  <a:srgbClr val="021028"/>
                </a:solidFill>
                <a:latin typeface="Open Sans"/>
                <a:ea typeface="Open Sans"/>
                <a:cs typeface="Open Sans"/>
                <a:sym typeface="Open Sans"/>
              </a:defRPr>
            </a:lvl5pPr>
            <a:lvl6pPr lvl="5" algn="r">
              <a:buNone/>
              <a:defRPr sz="1300" b="1">
                <a:solidFill>
                  <a:srgbClr val="021028"/>
                </a:solidFill>
                <a:latin typeface="Open Sans"/>
                <a:ea typeface="Open Sans"/>
                <a:cs typeface="Open Sans"/>
                <a:sym typeface="Open Sans"/>
              </a:defRPr>
            </a:lvl6pPr>
            <a:lvl7pPr lvl="6" algn="r">
              <a:buNone/>
              <a:defRPr sz="1300" b="1">
                <a:solidFill>
                  <a:srgbClr val="021028"/>
                </a:solidFill>
                <a:latin typeface="Open Sans"/>
                <a:ea typeface="Open Sans"/>
                <a:cs typeface="Open Sans"/>
                <a:sym typeface="Open Sans"/>
              </a:defRPr>
            </a:lvl7pPr>
            <a:lvl8pPr lvl="7" algn="r">
              <a:buNone/>
              <a:defRPr sz="1300" b="1">
                <a:solidFill>
                  <a:srgbClr val="021028"/>
                </a:solidFill>
                <a:latin typeface="Open Sans"/>
                <a:ea typeface="Open Sans"/>
                <a:cs typeface="Open Sans"/>
                <a:sym typeface="Open Sans"/>
              </a:defRPr>
            </a:lvl8pPr>
            <a:lvl9pPr lvl="8" algn="r">
              <a:buNone/>
              <a:defRPr sz="1300" b="1">
                <a:solidFill>
                  <a:srgbClr val="02102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60" r:id="rId1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hyperlink" Target="https://www.kaggle.com/fmena14/crowd-counting" TargetMode="External"/><Relationship Id="rId4" Type="http://schemas.openxmlformats.org/officeDocument/2006/relationships/hyperlink" Target="http://personal.ie.cuhk.edu.hk/~ccloy/downloads_mall_dataset.html"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hyperlink" Target="https://www.who.int/es/news-room/feature-stories/detail/a-guide-to-who-s-guidanc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www.mallyretail.com/index.php?id=&amp;id_news=365" TargetMode="External"/><Relationship Id="rId5" Type="http://schemas.openxmlformats.org/officeDocument/2006/relationships/hyperlink" Target="https://opain-storage.nyc3.cdn.digitaloceanspaces.com/docs/estadisticas-aeropuerto/2021/Estadisticas-2-Trimestre-2021-v3.pdf" TargetMode="External"/><Relationship Id="rId4" Type="http://schemas.openxmlformats.org/officeDocument/2006/relationships/hyperlink" Target="https://movistararena.co/somo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48.emf"/><Relationship Id="rId4" Type="http://schemas.openxmlformats.org/officeDocument/2006/relationships/image" Target="../media/image47.emf"/></Relationships>
</file>

<file path=ppt/slides/_rels/slide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www.pexels.com/photo/photo-of-a-crowd-2381601/"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hyperlink" Target="https://github.com/MiguelDavid0426/Segunda-entrega-algoritmos-genetico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4042F0C-860D-49A5-9906-3980CA64962D}"/>
              </a:ext>
            </a:extLst>
          </p:cNvPr>
          <p:cNvSpPr txBox="1"/>
          <p:nvPr/>
        </p:nvSpPr>
        <p:spPr>
          <a:xfrm>
            <a:off x="0" y="542309"/>
            <a:ext cx="2932352" cy="369332"/>
          </a:xfrm>
          <a:prstGeom prst="rect">
            <a:avLst/>
          </a:prstGeom>
          <a:noFill/>
        </p:spPr>
        <p:txBody>
          <a:bodyPr wrap="square" lIns="91440" tIns="45720" rIns="91440" bIns="45720" rtlCol="0" anchor="t">
            <a:spAutoFit/>
          </a:bodyPr>
          <a:lstStyle/>
          <a:p>
            <a:pPr algn="ctr"/>
            <a:r>
              <a:rPr lang="es-CO" sz="1800" b="1">
                <a:solidFill>
                  <a:srgbClr val="00467C"/>
                </a:solidFill>
                <a:latin typeface="Times New Roman"/>
                <a:cs typeface="Times New Roman"/>
              </a:rPr>
              <a:t>Sistemas Inteligentes</a:t>
            </a:r>
            <a:endParaRPr lang="es-CO" sz="1800" b="1">
              <a:solidFill>
                <a:srgbClr val="00467C"/>
              </a:solidFill>
              <a:latin typeface="Times New Roman" panose="02020603050405020304" pitchFamily="18" charset="0"/>
              <a:cs typeface="Times New Roman" panose="02020603050405020304" pitchFamily="18" charset="0"/>
            </a:endParaRPr>
          </a:p>
        </p:txBody>
      </p:sp>
      <p:sp>
        <p:nvSpPr>
          <p:cNvPr id="4" name="Shape 103">
            <a:extLst>
              <a:ext uri="{FF2B5EF4-FFF2-40B4-BE49-F238E27FC236}">
                <a16:creationId xmlns:a16="http://schemas.microsoft.com/office/drawing/2014/main" id="{DA4DB95A-38FE-470C-8F98-52200BFA2480}"/>
              </a:ext>
            </a:extLst>
          </p:cNvPr>
          <p:cNvSpPr txBox="1">
            <a:spLocks/>
          </p:cNvSpPr>
          <p:nvPr/>
        </p:nvSpPr>
        <p:spPr>
          <a:xfrm>
            <a:off x="3537369" y="726975"/>
            <a:ext cx="5348561" cy="34356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r>
              <a:rPr lang="es-CO" dirty="0">
                <a:solidFill>
                  <a:srgbClr val="00467C"/>
                </a:solidFill>
              </a:rPr>
              <a:t>Conteo de personas a partir de imágenes. </a:t>
            </a:r>
            <a:br>
              <a:rPr lang="es-CO" sz="2800" dirty="0">
                <a:solidFill>
                  <a:schemeClr val="bg1"/>
                </a:solidFill>
              </a:rPr>
            </a:br>
            <a:r>
              <a:rPr lang="es-CO" sz="2800" dirty="0">
                <a:solidFill>
                  <a:schemeClr val="bg1"/>
                </a:solidFill>
              </a:rPr>
              <a:t>Uso de </a:t>
            </a:r>
            <a:r>
              <a:rPr lang="es-CO" sz="2800" dirty="0" err="1">
                <a:solidFill>
                  <a:schemeClr val="bg1"/>
                </a:solidFill>
              </a:rPr>
              <a:t>Support</a:t>
            </a:r>
            <a:r>
              <a:rPr lang="es-CO" sz="2800" dirty="0">
                <a:solidFill>
                  <a:schemeClr val="bg1"/>
                </a:solidFill>
              </a:rPr>
              <a:t> Vector </a:t>
            </a:r>
            <a:r>
              <a:rPr lang="es-CO" sz="2800" dirty="0" err="1">
                <a:solidFill>
                  <a:schemeClr val="bg1"/>
                </a:solidFill>
              </a:rPr>
              <a:t>Regression</a:t>
            </a:r>
            <a:r>
              <a:rPr lang="es-CO" sz="2800" dirty="0">
                <a:solidFill>
                  <a:schemeClr val="bg1"/>
                </a:solidFill>
              </a:rPr>
              <a:t> (SVR)</a:t>
            </a:r>
          </a:p>
        </p:txBody>
      </p:sp>
      <p:sp>
        <p:nvSpPr>
          <p:cNvPr id="6" name="Shape 103">
            <a:extLst>
              <a:ext uri="{FF2B5EF4-FFF2-40B4-BE49-F238E27FC236}">
                <a16:creationId xmlns:a16="http://schemas.microsoft.com/office/drawing/2014/main" id="{D3172A5D-83C0-4879-93C0-33F8FBD14373}"/>
              </a:ext>
            </a:extLst>
          </p:cNvPr>
          <p:cNvSpPr txBox="1">
            <a:spLocks/>
          </p:cNvSpPr>
          <p:nvPr/>
        </p:nvSpPr>
        <p:spPr>
          <a:xfrm>
            <a:off x="3679324" y="4221258"/>
            <a:ext cx="5286082" cy="8060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r>
              <a:rPr lang="es-CO" sz="1000">
                <a:solidFill>
                  <a:srgbClr val="00467C"/>
                </a:solidFill>
              </a:rPr>
              <a:t>Douglas Jair Castiblanco, Miguel David Benavides Galindo, Jaime Sebastián Rodríguez Camargo, Miguel </a:t>
            </a:r>
            <a:r>
              <a:rPr lang="es-CO" sz="1000" err="1">
                <a:solidFill>
                  <a:srgbClr val="00467C"/>
                </a:solidFill>
              </a:rPr>
              <a:t>Angel</a:t>
            </a:r>
            <a:r>
              <a:rPr lang="es-CO" sz="1000">
                <a:solidFill>
                  <a:srgbClr val="00467C"/>
                </a:solidFill>
              </a:rPr>
              <a:t> Mendez </a:t>
            </a:r>
            <a:r>
              <a:rPr lang="es-CO" sz="1000" err="1">
                <a:solidFill>
                  <a:srgbClr val="00467C"/>
                </a:solidFill>
              </a:rPr>
              <a:t>Hernandez</a:t>
            </a:r>
            <a:r>
              <a:rPr lang="es-CO" sz="1000">
                <a:solidFill>
                  <a:srgbClr val="00467C"/>
                </a:solidFill>
              </a:rPr>
              <a:t>, Marlon Jaramillo Zapata y Christian Fernando Rodríguez </a:t>
            </a:r>
            <a:r>
              <a:rPr lang="es-CO" sz="1000" err="1">
                <a:solidFill>
                  <a:srgbClr val="00467C"/>
                </a:solidFill>
              </a:rPr>
              <a:t>Rodríguez</a:t>
            </a:r>
            <a:r>
              <a:rPr lang="es-CO" sz="1000">
                <a:solidFill>
                  <a:srgbClr val="00467C"/>
                </a:solidFill>
              </a:rPr>
              <a:t>.</a:t>
            </a:r>
          </a:p>
        </p:txBody>
      </p:sp>
    </p:spTree>
    <p:extLst>
      <p:ext uri="{BB962C8B-B14F-4D97-AF65-F5344CB8AC3E}">
        <p14:creationId xmlns:p14="http://schemas.microsoft.com/office/powerpoint/2010/main" val="3434511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idx="4294967295"/>
          </p:nvPr>
        </p:nvSpPr>
        <p:spPr>
          <a:xfrm>
            <a:off x="2194950" y="188175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Want big impact?</a:t>
            </a:r>
            <a:endParaRPr b="0"/>
          </a:p>
          <a:p>
            <a:pPr marL="0" lvl="0" indent="0" algn="ctr" rtl="0">
              <a:spcBef>
                <a:spcPts val="0"/>
              </a:spcBef>
              <a:spcAft>
                <a:spcPts val="0"/>
              </a:spcAft>
              <a:buNone/>
            </a:pPr>
            <a:r>
              <a:rPr lang="en"/>
              <a:t>Use big image.</a:t>
            </a:r>
            <a:endParaRPr/>
          </a:p>
        </p:txBody>
      </p:sp>
      <p:sp>
        <p:nvSpPr>
          <p:cNvPr id="199" name="Shape 19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10</a:t>
            </a:fld>
            <a:endParaRPr>
              <a:solidFill>
                <a:srgbClr val="294667"/>
              </a:solidFill>
            </a:endParaRPr>
          </a:p>
        </p:txBody>
      </p:sp>
      <p:sp>
        <p:nvSpPr>
          <p:cNvPr id="5" name="4 Rectángulo"/>
          <p:cNvSpPr/>
          <p:nvPr/>
        </p:nvSpPr>
        <p:spPr>
          <a:xfrm>
            <a:off x="491334" y="533400"/>
            <a:ext cx="8184891" cy="387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108B7D47-BFC8-4F5D-A569-28BA967EAB1E}"/>
              </a:ext>
            </a:extLst>
          </p:cNvPr>
          <p:cNvPicPr>
            <a:picLocks noChangeAspect="1"/>
          </p:cNvPicPr>
          <p:nvPr/>
        </p:nvPicPr>
        <p:blipFill>
          <a:blip r:embed="rId3"/>
          <a:stretch>
            <a:fillRect/>
          </a:stretch>
        </p:blipFill>
        <p:spPr>
          <a:xfrm>
            <a:off x="1331925" y="1031859"/>
            <a:ext cx="6480000" cy="2582758"/>
          </a:xfrm>
          <a:prstGeom prst="rect">
            <a:avLst/>
          </a:prstGeom>
        </p:spPr>
      </p:pic>
    </p:spTree>
    <p:extLst>
      <p:ext uri="{BB962C8B-B14F-4D97-AF65-F5344CB8AC3E}">
        <p14:creationId xmlns:p14="http://schemas.microsoft.com/office/powerpoint/2010/main" val="1879135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a:t>Puntos Clave</a:t>
            </a:r>
            <a:endParaRPr sz="24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353084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idx="4294967295"/>
          </p:nvPr>
        </p:nvSpPr>
        <p:spPr>
          <a:xfrm>
            <a:off x="2194950" y="188175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Want big impact?</a:t>
            </a:r>
            <a:endParaRPr b="0"/>
          </a:p>
          <a:p>
            <a:pPr marL="0" lvl="0" indent="0" algn="ctr" rtl="0">
              <a:spcBef>
                <a:spcPts val="0"/>
              </a:spcBef>
              <a:spcAft>
                <a:spcPts val="0"/>
              </a:spcAft>
              <a:buNone/>
            </a:pPr>
            <a:r>
              <a:rPr lang="en"/>
              <a:t>Use big image.</a:t>
            </a:r>
            <a:endParaRPr/>
          </a:p>
        </p:txBody>
      </p:sp>
      <p:sp>
        <p:nvSpPr>
          <p:cNvPr id="199" name="Shape 19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12</a:t>
            </a:fld>
            <a:endParaRPr>
              <a:solidFill>
                <a:srgbClr val="294667"/>
              </a:solidFill>
            </a:endParaRPr>
          </a:p>
        </p:txBody>
      </p:sp>
      <p:sp>
        <p:nvSpPr>
          <p:cNvPr id="5" name="4 Rectángulo"/>
          <p:cNvSpPr/>
          <p:nvPr/>
        </p:nvSpPr>
        <p:spPr>
          <a:xfrm>
            <a:off x="491334" y="533400"/>
            <a:ext cx="8184891" cy="387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DE678F49-D5C6-49BE-B104-8FFEA162FB71}"/>
              </a:ext>
            </a:extLst>
          </p:cNvPr>
          <p:cNvPicPr>
            <a:picLocks noChangeAspect="1"/>
          </p:cNvPicPr>
          <p:nvPr/>
        </p:nvPicPr>
        <p:blipFill>
          <a:blip r:embed="rId3"/>
          <a:stretch>
            <a:fillRect/>
          </a:stretch>
        </p:blipFill>
        <p:spPr>
          <a:xfrm>
            <a:off x="1237129" y="1054907"/>
            <a:ext cx="6480000" cy="2206843"/>
          </a:xfrm>
          <a:prstGeom prst="rect">
            <a:avLst/>
          </a:prstGeom>
        </p:spPr>
      </p:pic>
    </p:spTree>
    <p:extLst>
      <p:ext uri="{BB962C8B-B14F-4D97-AF65-F5344CB8AC3E}">
        <p14:creationId xmlns:p14="http://schemas.microsoft.com/office/powerpoint/2010/main" val="4153736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a:t>Puntos Clave</a:t>
            </a:r>
            <a:endParaRPr sz="24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2419756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idx="4294967295"/>
          </p:nvPr>
        </p:nvSpPr>
        <p:spPr>
          <a:xfrm>
            <a:off x="2194950" y="188175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Want big impact?</a:t>
            </a:r>
            <a:endParaRPr b="0"/>
          </a:p>
          <a:p>
            <a:pPr marL="0" lvl="0" indent="0" algn="ctr" rtl="0">
              <a:spcBef>
                <a:spcPts val="0"/>
              </a:spcBef>
              <a:spcAft>
                <a:spcPts val="0"/>
              </a:spcAft>
              <a:buNone/>
            </a:pPr>
            <a:r>
              <a:rPr lang="en"/>
              <a:t>Use big image.</a:t>
            </a:r>
            <a:endParaRPr/>
          </a:p>
        </p:txBody>
      </p:sp>
      <p:sp>
        <p:nvSpPr>
          <p:cNvPr id="199" name="Shape 19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14</a:t>
            </a:fld>
            <a:endParaRPr>
              <a:solidFill>
                <a:srgbClr val="294667"/>
              </a:solidFill>
            </a:endParaRPr>
          </a:p>
        </p:txBody>
      </p:sp>
      <p:sp>
        <p:nvSpPr>
          <p:cNvPr id="5" name="4 Rectángulo"/>
          <p:cNvSpPr/>
          <p:nvPr/>
        </p:nvSpPr>
        <p:spPr>
          <a:xfrm>
            <a:off x="491334" y="533400"/>
            <a:ext cx="8184891" cy="387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7DA6A47D-EB7F-44F5-88F9-D28302CB398F}"/>
              </a:ext>
            </a:extLst>
          </p:cNvPr>
          <p:cNvPicPr>
            <a:picLocks noChangeAspect="1"/>
          </p:cNvPicPr>
          <p:nvPr/>
        </p:nvPicPr>
        <p:blipFill>
          <a:blip r:embed="rId3"/>
          <a:stretch>
            <a:fillRect/>
          </a:stretch>
        </p:blipFill>
        <p:spPr>
          <a:xfrm>
            <a:off x="1331925" y="888845"/>
            <a:ext cx="6480000" cy="2928397"/>
          </a:xfrm>
          <a:prstGeom prst="rect">
            <a:avLst/>
          </a:prstGeom>
        </p:spPr>
      </p:pic>
    </p:spTree>
    <p:extLst>
      <p:ext uri="{BB962C8B-B14F-4D97-AF65-F5344CB8AC3E}">
        <p14:creationId xmlns:p14="http://schemas.microsoft.com/office/powerpoint/2010/main" val="2723861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a:t>Puntos Clave</a:t>
            </a:r>
            <a:endParaRPr sz="24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525581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idx="4294967295"/>
          </p:nvPr>
        </p:nvSpPr>
        <p:spPr>
          <a:xfrm>
            <a:off x="2194950" y="188175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Want big impact?</a:t>
            </a:r>
            <a:endParaRPr b="0"/>
          </a:p>
          <a:p>
            <a:pPr marL="0" lvl="0" indent="0" algn="ctr" rtl="0">
              <a:spcBef>
                <a:spcPts val="0"/>
              </a:spcBef>
              <a:spcAft>
                <a:spcPts val="0"/>
              </a:spcAft>
              <a:buNone/>
            </a:pPr>
            <a:r>
              <a:rPr lang="en"/>
              <a:t>Use big image.</a:t>
            </a:r>
            <a:endParaRPr/>
          </a:p>
        </p:txBody>
      </p:sp>
      <p:sp>
        <p:nvSpPr>
          <p:cNvPr id="199" name="Shape 19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16</a:t>
            </a:fld>
            <a:endParaRPr>
              <a:solidFill>
                <a:srgbClr val="294667"/>
              </a:solidFill>
            </a:endParaRPr>
          </a:p>
        </p:txBody>
      </p:sp>
      <p:sp>
        <p:nvSpPr>
          <p:cNvPr id="5" name="4 Rectángulo"/>
          <p:cNvSpPr/>
          <p:nvPr/>
        </p:nvSpPr>
        <p:spPr>
          <a:xfrm>
            <a:off x="491334" y="533400"/>
            <a:ext cx="8184891" cy="387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DE1EC484-18ED-4698-BEB4-46558CB5EFEA}"/>
              </a:ext>
            </a:extLst>
          </p:cNvPr>
          <p:cNvPicPr>
            <a:picLocks noChangeAspect="1"/>
          </p:cNvPicPr>
          <p:nvPr/>
        </p:nvPicPr>
        <p:blipFill>
          <a:blip r:embed="rId3"/>
          <a:stretch>
            <a:fillRect/>
          </a:stretch>
        </p:blipFill>
        <p:spPr>
          <a:xfrm>
            <a:off x="1331925" y="572903"/>
            <a:ext cx="6480000" cy="3618598"/>
          </a:xfrm>
          <a:prstGeom prst="rect">
            <a:avLst/>
          </a:prstGeom>
        </p:spPr>
      </p:pic>
    </p:spTree>
    <p:extLst>
      <p:ext uri="{BB962C8B-B14F-4D97-AF65-F5344CB8AC3E}">
        <p14:creationId xmlns:p14="http://schemas.microsoft.com/office/powerpoint/2010/main" val="948043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a:t>Puntos Clave</a:t>
            </a:r>
            <a:endParaRPr sz="24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2518896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idx="4294967295"/>
          </p:nvPr>
        </p:nvSpPr>
        <p:spPr>
          <a:xfrm>
            <a:off x="2194950" y="188175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Want big impact?</a:t>
            </a:r>
            <a:endParaRPr b="0"/>
          </a:p>
          <a:p>
            <a:pPr marL="0" lvl="0" indent="0" algn="ctr" rtl="0">
              <a:spcBef>
                <a:spcPts val="0"/>
              </a:spcBef>
              <a:spcAft>
                <a:spcPts val="0"/>
              </a:spcAft>
              <a:buNone/>
            </a:pPr>
            <a:r>
              <a:rPr lang="en"/>
              <a:t>Use big image.</a:t>
            </a:r>
            <a:endParaRPr/>
          </a:p>
        </p:txBody>
      </p:sp>
      <p:sp>
        <p:nvSpPr>
          <p:cNvPr id="199" name="Shape 19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18</a:t>
            </a:fld>
            <a:endParaRPr>
              <a:solidFill>
                <a:srgbClr val="294667"/>
              </a:solidFill>
            </a:endParaRPr>
          </a:p>
        </p:txBody>
      </p:sp>
      <p:sp>
        <p:nvSpPr>
          <p:cNvPr id="5" name="4 Rectángulo"/>
          <p:cNvSpPr/>
          <p:nvPr/>
        </p:nvSpPr>
        <p:spPr>
          <a:xfrm>
            <a:off x="491334" y="533400"/>
            <a:ext cx="8184891" cy="387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2AD0CEEA-0E0E-4EA0-BC29-86718A077205}"/>
              </a:ext>
            </a:extLst>
          </p:cNvPr>
          <p:cNvPicPr>
            <a:picLocks noChangeAspect="1"/>
          </p:cNvPicPr>
          <p:nvPr/>
        </p:nvPicPr>
        <p:blipFill>
          <a:blip r:embed="rId3"/>
          <a:stretch>
            <a:fillRect/>
          </a:stretch>
        </p:blipFill>
        <p:spPr>
          <a:xfrm>
            <a:off x="1331925" y="999543"/>
            <a:ext cx="6480000" cy="2633425"/>
          </a:xfrm>
          <a:prstGeom prst="rect">
            <a:avLst/>
          </a:prstGeom>
        </p:spPr>
      </p:pic>
    </p:spTree>
    <p:extLst>
      <p:ext uri="{BB962C8B-B14F-4D97-AF65-F5344CB8AC3E}">
        <p14:creationId xmlns:p14="http://schemas.microsoft.com/office/powerpoint/2010/main" val="2289929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a:t>Puntos Clave</a:t>
            </a:r>
            <a:endParaRPr sz="24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544373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800"/>
              <a:t>Agenda</a:t>
            </a:r>
            <a:endParaRPr sz="2800"/>
          </a:p>
        </p:txBody>
      </p:sp>
      <p:sp>
        <p:nvSpPr>
          <p:cNvPr id="208" name="Shape 208"/>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sp>
        <p:nvSpPr>
          <p:cNvPr id="25" name="Marcador de texto 1"/>
          <p:cNvSpPr txBox="1">
            <a:spLocks/>
          </p:cNvSpPr>
          <p:nvPr/>
        </p:nvSpPr>
        <p:spPr>
          <a:xfrm>
            <a:off x="3338992" y="536300"/>
            <a:ext cx="4180255" cy="285487"/>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buBlip>
                <a:blip r:embed="rId4"/>
              </a:buBlip>
            </a:pPr>
            <a:r>
              <a:rPr lang="es-ES" sz="2400" i="1">
                <a:solidFill>
                  <a:schemeClr val="bg1"/>
                </a:solidFill>
                <a:latin typeface="Open Sans"/>
              </a:rPr>
              <a:t>Contextualización y descripción de tarea</a:t>
            </a:r>
          </a:p>
          <a:p>
            <a:pPr marL="342900" indent="-342900" algn="just">
              <a:buBlip>
                <a:blip r:embed="rId4"/>
              </a:buBlip>
            </a:pPr>
            <a:endParaRPr lang="es-CO" sz="2400" i="1">
              <a:solidFill>
                <a:srgbClr val="FFA800"/>
              </a:solidFill>
              <a:latin typeface="Open Sans"/>
            </a:endParaRPr>
          </a:p>
        </p:txBody>
      </p:sp>
      <p:sp>
        <p:nvSpPr>
          <p:cNvPr id="2" name="1 Rectángulo"/>
          <p:cNvSpPr/>
          <p:nvPr/>
        </p:nvSpPr>
        <p:spPr>
          <a:xfrm>
            <a:off x="3317825" y="1401349"/>
            <a:ext cx="3169920" cy="461665"/>
          </a:xfrm>
          <a:prstGeom prst="rect">
            <a:avLst/>
          </a:prstGeom>
        </p:spPr>
        <p:txBody>
          <a:bodyPr wrap="square">
            <a:spAutoFit/>
          </a:bodyPr>
          <a:lstStyle/>
          <a:p>
            <a:pPr marL="342900" lvl="2" indent="-342900" algn="just">
              <a:buBlip>
                <a:blip r:embed="rId4"/>
              </a:buBlip>
            </a:pPr>
            <a:r>
              <a:rPr lang="es-ES" sz="2400" i="1">
                <a:solidFill>
                  <a:schemeClr val="bg1"/>
                </a:solidFill>
                <a:latin typeface="Open Sans"/>
              </a:rPr>
              <a:t>Estado del Arte</a:t>
            </a:r>
          </a:p>
        </p:txBody>
      </p:sp>
      <p:sp>
        <p:nvSpPr>
          <p:cNvPr id="4" name="3 Rectángulo"/>
          <p:cNvSpPr/>
          <p:nvPr/>
        </p:nvSpPr>
        <p:spPr>
          <a:xfrm>
            <a:off x="3317825" y="1863014"/>
            <a:ext cx="4572000" cy="830997"/>
          </a:xfrm>
          <a:prstGeom prst="rect">
            <a:avLst/>
          </a:prstGeom>
        </p:spPr>
        <p:txBody>
          <a:bodyPr lIns="91440" tIns="45720" rIns="91440" bIns="45720" anchor="t">
            <a:spAutoFit/>
          </a:bodyPr>
          <a:lstStyle/>
          <a:p>
            <a:pPr marL="342900" indent="-342900" algn="just">
              <a:buBlip>
                <a:blip r:embed="rId4"/>
              </a:buBlip>
            </a:pPr>
            <a:r>
              <a:rPr lang="es-ES" sz="2400" i="1">
                <a:solidFill>
                  <a:schemeClr val="bg1"/>
                </a:solidFill>
                <a:latin typeface="Open Sans"/>
              </a:rPr>
              <a:t>Solución del Problema (Metodología)</a:t>
            </a:r>
          </a:p>
        </p:txBody>
      </p:sp>
      <p:sp>
        <p:nvSpPr>
          <p:cNvPr id="5" name="4 Rectángulo"/>
          <p:cNvSpPr/>
          <p:nvPr/>
        </p:nvSpPr>
        <p:spPr>
          <a:xfrm>
            <a:off x="3317825" y="3957517"/>
            <a:ext cx="2579370" cy="461665"/>
          </a:xfrm>
          <a:prstGeom prst="rect">
            <a:avLst/>
          </a:prstGeom>
        </p:spPr>
        <p:txBody>
          <a:bodyPr wrap="square">
            <a:spAutoFit/>
          </a:bodyPr>
          <a:lstStyle/>
          <a:p>
            <a:pPr marL="342900" indent="-342900" algn="just">
              <a:buBlip>
                <a:blip r:embed="rId4"/>
              </a:buBlip>
            </a:pPr>
            <a:r>
              <a:rPr lang="es-ES" sz="2400" i="1">
                <a:solidFill>
                  <a:schemeClr val="bg1"/>
                </a:solidFill>
                <a:latin typeface="Open Sans"/>
              </a:rPr>
              <a:t>Conclusiones</a:t>
            </a:r>
          </a:p>
        </p:txBody>
      </p:sp>
      <p:sp>
        <p:nvSpPr>
          <p:cNvPr id="6" name="5 Rectángulo"/>
          <p:cNvSpPr/>
          <p:nvPr/>
        </p:nvSpPr>
        <p:spPr>
          <a:xfrm>
            <a:off x="3317825" y="2580701"/>
            <a:ext cx="5052986" cy="461665"/>
          </a:xfrm>
          <a:prstGeom prst="rect">
            <a:avLst/>
          </a:prstGeom>
        </p:spPr>
        <p:txBody>
          <a:bodyPr wrap="none">
            <a:spAutoFit/>
          </a:bodyPr>
          <a:lstStyle/>
          <a:p>
            <a:pPr marL="342900" indent="-342900" algn="just">
              <a:buBlip>
                <a:blip r:embed="rId4"/>
              </a:buBlip>
            </a:pPr>
            <a:r>
              <a:rPr lang="es-ES" sz="2400" i="1">
                <a:solidFill>
                  <a:schemeClr val="bg1"/>
                </a:solidFill>
                <a:latin typeface="Open Sans"/>
              </a:rPr>
              <a:t>Herramientas de Implementación</a:t>
            </a:r>
          </a:p>
        </p:txBody>
      </p:sp>
      <p:sp>
        <p:nvSpPr>
          <p:cNvPr id="7" name="6 Rectángulo"/>
          <p:cNvSpPr/>
          <p:nvPr/>
        </p:nvSpPr>
        <p:spPr>
          <a:xfrm>
            <a:off x="3317825" y="3036016"/>
            <a:ext cx="3716082" cy="461665"/>
          </a:xfrm>
          <a:prstGeom prst="rect">
            <a:avLst/>
          </a:prstGeom>
        </p:spPr>
        <p:txBody>
          <a:bodyPr wrap="none">
            <a:spAutoFit/>
          </a:bodyPr>
          <a:lstStyle/>
          <a:p>
            <a:pPr marL="342900" indent="-342900" algn="just">
              <a:buBlip>
                <a:blip r:embed="rId4"/>
              </a:buBlip>
            </a:pPr>
            <a:r>
              <a:rPr lang="es-ES" sz="2400" i="1">
                <a:solidFill>
                  <a:schemeClr val="bg1"/>
                </a:solidFill>
                <a:latin typeface="Open Sans"/>
              </a:rPr>
              <a:t>Protocolo Experimental</a:t>
            </a:r>
          </a:p>
        </p:txBody>
      </p:sp>
      <p:sp>
        <p:nvSpPr>
          <p:cNvPr id="8" name="7 Rectángulo"/>
          <p:cNvSpPr/>
          <p:nvPr/>
        </p:nvSpPr>
        <p:spPr>
          <a:xfrm>
            <a:off x="3317824" y="3495123"/>
            <a:ext cx="2073003" cy="461665"/>
          </a:xfrm>
          <a:prstGeom prst="rect">
            <a:avLst/>
          </a:prstGeom>
        </p:spPr>
        <p:txBody>
          <a:bodyPr wrap="none">
            <a:spAutoFit/>
          </a:bodyPr>
          <a:lstStyle/>
          <a:p>
            <a:pPr marL="342900" indent="-342900" algn="just">
              <a:buBlip>
                <a:blip r:embed="rId4"/>
              </a:buBlip>
            </a:pPr>
            <a:r>
              <a:rPr lang="es-ES" sz="2400" i="1">
                <a:solidFill>
                  <a:schemeClr val="bg1"/>
                </a:solidFill>
                <a:latin typeface="Open Sans"/>
              </a:rPr>
              <a:t>Resultados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
        <p:cNvGrpSpPr/>
        <p:nvPr/>
      </p:nvGrpSpPr>
      <p:grpSpPr>
        <a:xfrm>
          <a:off x="0" y="0"/>
          <a:ext cx="0" cy="0"/>
          <a:chOff x="0" y="0"/>
          <a:chExt cx="0" cy="0"/>
        </a:xfrm>
      </p:grpSpPr>
      <p:sp>
        <p:nvSpPr>
          <p:cNvPr id="140" name="Shape 14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20</a:t>
            </a:fld>
            <a:endParaRPr/>
          </a:p>
        </p:txBody>
      </p:sp>
      <p:sp>
        <p:nvSpPr>
          <p:cNvPr id="5" name="Marcador de contenido 2">
            <a:extLst>
              <a:ext uri="{FF2B5EF4-FFF2-40B4-BE49-F238E27FC236}">
                <a16:creationId xmlns:a16="http://schemas.microsoft.com/office/drawing/2014/main" id="{483850FC-D823-4A4E-80EE-BBCA54AAF854}"/>
              </a:ext>
            </a:extLst>
          </p:cNvPr>
          <p:cNvSpPr txBox="1">
            <a:spLocks/>
          </p:cNvSpPr>
          <p:nvPr/>
        </p:nvSpPr>
        <p:spPr>
          <a:xfrm>
            <a:off x="368245" y="896219"/>
            <a:ext cx="8229600" cy="303244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ctr" rtl="0">
              <a:lnSpc>
                <a:spcPct val="100000"/>
              </a:lnSpc>
              <a:spcBef>
                <a:spcPts val="60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1pPr>
            <a:lvl2pPr marL="914400" marR="0" lvl="1"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2pPr>
            <a:lvl3pPr marL="1371600" marR="0" lvl="2"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3pPr>
            <a:lvl4pPr marL="1828800" marR="0" lvl="3"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4pPr>
            <a:lvl5pPr marL="2286000" marR="0" lvl="4"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5pPr>
            <a:lvl6pPr marL="2743200" marR="0" lvl="5"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6pPr>
            <a:lvl7pPr marL="3200400" marR="0" lvl="6"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7pPr>
            <a:lvl8pPr marL="3657600" marR="0" lvl="7"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8pPr>
            <a:lvl9pPr marL="4114800" marR="0" lvl="8"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9pPr>
          </a:lstStyle>
          <a:p>
            <a:pPr marL="0" indent="0">
              <a:buFont typeface="Open Sans"/>
              <a:buNone/>
            </a:pPr>
            <a:r>
              <a:rPr lang="es-ES" sz="2400">
                <a:solidFill>
                  <a:srgbClr val="FFA800"/>
                </a:solidFill>
              </a:rPr>
              <a:t>BASE DE DATOS PARA INVESTIGACIÓN</a:t>
            </a:r>
          </a:p>
          <a:p>
            <a:pPr marL="0" indent="0">
              <a:buFont typeface="Open Sans"/>
              <a:buNone/>
            </a:pPr>
            <a:endParaRPr lang="es-ES" sz="2000"/>
          </a:p>
          <a:p>
            <a:pPr marL="0" indent="0">
              <a:buFont typeface="Open Sans"/>
              <a:buNone/>
            </a:pPr>
            <a:r>
              <a:rPr lang="en-US" sz="2000"/>
              <a:t>Mall Dataset: </a:t>
            </a:r>
            <a:r>
              <a:rPr lang="en-US" sz="2000" err="1"/>
              <a:t>conteo</a:t>
            </a:r>
            <a:r>
              <a:rPr lang="en-US" sz="2000"/>
              <a:t> de multitudes.  Link official:</a:t>
            </a:r>
            <a:endParaRPr lang="en-US" sz="2000" i="1"/>
          </a:p>
          <a:p>
            <a:pPr marL="0" indent="0">
              <a:buFont typeface="Open Sans"/>
              <a:buNone/>
            </a:pPr>
            <a:r>
              <a:rPr lang="en-US" sz="1600" i="1">
                <a:solidFill>
                  <a:schemeClr val="bg1"/>
                </a:solidFill>
                <a:hlinkClick r:id="rId4">
                  <a:extLst>
                    <a:ext uri="{A12FA001-AC4F-418D-AE19-62706E023703}">
                      <ahyp:hlinkClr xmlns:ahyp="http://schemas.microsoft.com/office/drawing/2018/hyperlinkcolor" val="tx"/>
                    </a:ext>
                  </a:extLst>
                </a:hlinkClick>
              </a:rPr>
              <a:t>http://personal.ie.cuhk.edu.hk/~ccloy/downloads_mall_dataset.html</a:t>
            </a:r>
            <a:endParaRPr lang="en-US" sz="1600" i="1">
              <a:solidFill>
                <a:schemeClr val="bg1"/>
              </a:solidFill>
            </a:endParaRPr>
          </a:p>
          <a:p>
            <a:pPr marL="0" indent="0">
              <a:buFont typeface="Open Sans"/>
              <a:buNone/>
            </a:pPr>
            <a:endParaRPr lang="en-US" sz="1600" i="1"/>
          </a:p>
          <a:p>
            <a:pPr marL="0" indent="0">
              <a:buFont typeface="Open Sans"/>
              <a:buNone/>
            </a:pPr>
            <a:r>
              <a:rPr lang="en-US" sz="1600" i="1" err="1"/>
              <a:t>Obtuvimos</a:t>
            </a:r>
            <a:r>
              <a:rPr lang="en-US" sz="1600" i="1"/>
              <a:t> </a:t>
            </a:r>
            <a:r>
              <a:rPr lang="en-US" sz="1600" i="1" err="1"/>
              <a:t>el</a:t>
            </a:r>
            <a:r>
              <a:rPr lang="en-US" sz="1600" i="1"/>
              <a:t> dataset </a:t>
            </a:r>
            <a:r>
              <a:rPr lang="en-US" sz="1600" i="1" err="1"/>
              <a:t>en</a:t>
            </a:r>
            <a:r>
              <a:rPr lang="en-US" sz="1600" i="1"/>
              <a:t> </a:t>
            </a:r>
            <a:r>
              <a:rPr lang="en-US" sz="1600" i="1" err="1"/>
              <a:t>formato</a:t>
            </a:r>
            <a:r>
              <a:rPr lang="en-US" sz="1600" i="1"/>
              <a:t> </a:t>
            </a:r>
            <a:r>
              <a:rPr lang="en-US" sz="1600" i="1" err="1"/>
              <a:t>binario</a:t>
            </a:r>
            <a:r>
              <a:rPr lang="en-US" sz="1600" i="1"/>
              <a:t> para python </a:t>
            </a:r>
            <a:r>
              <a:rPr lang="en-US" sz="1600" i="1" err="1"/>
              <a:t>en</a:t>
            </a:r>
            <a:r>
              <a:rPr lang="en-US" sz="1600" i="1"/>
              <a:t> Kaggle:</a:t>
            </a:r>
          </a:p>
          <a:p>
            <a:pPr marL="0" indent="0">
              <a:buNone/>
            </a:pPr>
            <a:r>
              <a:rPr lang="en-US" sz="1600" i="1">
                <a:solidFill>
                  <a:schemeClr val="bg1"/>
                </a:solidFill>
                <a:hlinkClick r:id="rId5">
                  <a:extLst>
                    <a:ext uri="{A12FA001-AC4F-418D-AE19-62706E023703}">
                      <ahyp:hlinkClr xmlns:ahyp="http://schemas.microsoft.com/office/drawing/2018/hyperlinkcolor" val="tx"/>
                    </a:ext>
                  </a:extLst>
                </a:hlinkClick>
              </a:rPr>
              <a:t>https://www.kaggle.com/fmena14/crowd-counting</a:t>
            </a:r>
            <a:r>
              <a:rPr lang="en-US" sz="1600" i="1">
                <a:solidFill>
                  <a:schemeClr val="bg1"/>
                </a:solidFill>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ctrTitle" idx="4294967295"/>
          </p:nvPr>
        </p:nvSpPr>
        <p:spPr>
          <a:xfrm>
            <a:off x="3133552" y="406123"/>
            <a:ext cx="282702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+2000</a:t>
            </a:r>
            <a:endParaRPr sz="3600"/>
          </a:p>
        </p:txBody>
      </p:sp>
      <p:sp>
        <p:nvSpPr>
          <p:cNvPr id="242" name="Shape 242"/>
          <p:cNvSpPr txBox="1">
            <a:spLocks noGrp="1"/>
          </p:cNvSpPr>
          <p:nvPr>
            <p:ph type="subTitle" idx="4294967295"/>
          </p:nvPr>
        </p:nvSpPr>
        <p:spPr>
          <a:xfrm>
            <a:off x="2541732" y="1085800"/>
            <a:ext cx="41275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err="1"/>
              <a:t>Fotografías</a:t>
            </a:r>
            <a:r>
              <a:rPr lang="en-US" sz="1400"/>
              <a:t> - I</a:t>
            </a:r>
            <a:r>
              <a:rPr lang="en" sz="1400"/>
              <a:t>magenes RGB</a:t>
            </a:r>
            <a:endParaRPr sz="1400"/>
          </a:p>
        </p:txBody>
      </p:sp>
      <p:sp>
        <p:nvSpPr>
          <p:cNvPr id="243" name="Shape 243"/>
          <p:cNvSpPr txBox="1">
            <a:spLocks noGrp="1"/>
          </p:cNvSpPr>
          <p:nvPr>
            <p:ph type="ctrTitle" idx="4294967295"/>
          </p:nvPr>
        </p:nvSpPr>
        <p:spPr>
          <a:xfrm>
            <a:off x="3583767" y="2960093"/>
            <a:ext cx="220599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+2 GB</a:t>
            </a:r>
            <a:endParaRPr sz="3600"/>
          </a:p>
        </p:txBody>
      </p:sp>
      <p:sp>
        <p:nvSpPr>
          <p:cNvPr id="244" name="Shape 244"/>
          <p:cNvSpPr txBox="1">
            <a:spLocks noGrp="1"/>
          </p:cNvSpPr>
          <p:nvPr>
            <p:ph type="subTitle" idx="4294967295"/>
          </p:nvPr>
        </p:nvSpPr>
        <p:spPr>
          <a:xfrm>
            <a:off x="2795732" y="3609727"/>
            <a:ext cx="3632200" cy="630226"/>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a:t>Tamaño archivo extensión .npy</a:t>
            </a:r>
            <a:endParaRPr sz="1400"/>
          </a:p>
        </p:txBody>
      </p:sp>
      <p:sp>
        <p:nvSpPr>
          <p:cNvPr id="245" name="Shape 245"/>
          <p:cNvSpPr txBox="1">
            <a:spLocks noGrp="1"/>
          </p:cNvSpPr>
          <p:nvPr>
            <p:ph type="ctrTitle" idx="4294967295"/>
          </p:nvPr>
        </p:nvSpPr>
        <p:spPr>
          <a:xfrm>
            <a:off x="3098610" y="1731703"/>
            <a:ext cx="2865772" cy="7847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480 x 640</a:t>
            </a:r>
            <a:endParaRPr sz="3600"/>
          </a:p>
        </p:txBody>
      </p:sp>
      <p:sp>
        <p:nvSpPr>
          <p:cNvPr id="246" name="Shape 246"/>
          <p:cNvSpPr txBox="1">
            <a:spLocks noGrp="1"/>
          </p:cNvSpPr>
          <p:nvPr>
            <p:ph type="subTitle" idx="4294967295"/>
          </p:nvPr>
        </p:nvSpPr>
        <p:spPr>
          <a:xfrm>
            <a:off x="2573482" y="2255281"/>
            <a:ext cx="4032250" cy="563541"/>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a:t>Dimensiones de las imágenes</a:t>
            </a:r>
            <a:endParaRPr sz="1400"/>
          </a:p>
        </p:txBody>
      </p:sp>
      <p:sp>
        <p:nvSpPr>
          <p:cNvPr id="247" name="Shape 247"/>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43000"/>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Solución del Problema</a:t>
            </a:r>
            <a:endParaRPr/>
          </a:p>
        </p:txBody>
      </p:sp>
      <p:sp>
        <p:nvSpPr>
          <p:cNvPr id="133" name="Shape 133"/>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Metodología</a:t>
            </a:r>
            <a:endParaRPr/>
          </a:p>
        </p:txBody>
      </p:sp>
      <p:sp>
        <p:nvSpPr>
          <p:cNvPr id="134" name="Shape 134"/>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194150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800"/>
              <a:t>Proceso de solución</a:t>
            </a:r>
            <a:endParaRPr sz="2800"/>
          </a:p>
        </p:txBody>
      </p:sp>
      <p:sp>
        <p:nvSpPr>
          <p:cNvPr id="253" name="Shape 253"/>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23</a:t>
            </a:fld>
            <a:endParaRPr/>
          </a:p>
        </p:txBody>
      </p:sp>
      <p:cxnSp>
        <p:nvCxnSpPr>
          <p:cNvPr id="254" name="Shape 254"/>
          <p:cNvCxnSpPr>
            <a:endCxn id="255" idx="0"/>
          </p:cNvCxnSpPr>
          <p:nvPr/>
        </p:nvCxnSpPr>
        <p:spPr>
          <a:xfrm>
            <a:off x="6100763" y="0"/>
            <a:ext cx="6889" cy="386987"/>
          </a:xfrm>
          <a:prstGeom prst="straightConnector1">
            <a:avLst/>
          </a:prstGeom>
          <a:noFill/>
          <a:ln w="19050" cap="flat" cmpd="sng">
            <a:solidFill>
              <a:srgbClr val="FFA800"/>
            </a:solidFill>
            <a:prstDash val="solid"/>
            <a:round/>
            <a:headEnd type="none" w="med" len="med"/>
            <a:tailEnd type="diamond" w="med" len="med"/>
          </a:ln>
        </p:spPr>
      </p:cxnSp>
      <p:cxnSp>
        <p:nvCxnSpPr>
          <p:cNvPr id="258" name="Shape 258"/>
          <p:cNvCxnSpPr>
            <a:stCxn id="24" idx="2"/>
            <a:endCxn id="60" idx="0"/>
          </p:cNvCxnSpPr>
          <p:nvPr/>
        </p:nvCxnSpPr>
        <p:spPr>
          <a:xfrm>
            <a:off x="6097069" y="3563216"/>
            <a:ext cx="1" cy="499024"/>
          </a:xfrm>
          <a:prstGeom prst="straightConnector1">
            <a:avLst/>
          </a:prstGeom>
          <a:noFill/>
          <a:ln w="19050" cap="flat" cmpd="sng">
            <a:solidFill>
              <a:srgbClr val="FFA800"/>
            </a:solidFill>
            <a:prstDash val="solid"/>
            <a:round/>
            <a:headEnd type="diamond" w="med" len="med"/>
            <a:tailEnd type="diamond" w="med" len="med"/>
          </a:ln>
        </p:spPr>
      </p:cxnSp>
      <p:cxnSp>
        <p:nvCxnSpPr>
          <p:cNvPr id="260" name="Shape 260"/>
          <p:cNvCxnSpPr>
            <a:stCxn id="23" idx="2"/>
            <a:endCxn id="24" idx="0"/>
          </p:cNvCxnSpPr>
          <p:nvPr/>
        </p:nvCxnSpPr>
        <p:spPr>
          <a:xfrm>
            <a:off x="6097069" y="2612549"/>
            <a:ext cx="0" cy="472167"/>
          </a:xfrm>
          <a:prstGeom prst="straightConnector1">
            <a:avLst/>
          </a:prstGeom>
          <a:noFill/>
          <a:ln w="19050" cap="flat" cmpd="sng">
            <a:solidFill>
              <a:srgbClr val="FFA800"/>
            </a:solidFill>
            <a:prstDash val="solid"/>
            <a:round/>
            <a:headEnd type="diamond" w="med" len="med"/>
            <a:tailEnd type="diamond" w="med" len="med"/>
          </a:ln>
        </p:spPr>
      </p:cxnSp>
      <p:sp>
        <p:nvSpPr>
          <p:cNvPr id="255" name="Shape 255"/>
          <p:cNvSpPr txBox="1"/>
          <p:nvPr/>
        </p:nvSpPr>
        <p:spPr>
          <a:xfrm>
            <a:off x="4085389" y="386987"/>
            <a:ext cx="4044526" cy="658417"/>
          </a:xfrm>
          <a:prstGeom prst="rect">
            <a:avLst/>
          </a:prstGeom>
          <a:noFill/>
          <a:ln>
            <a:noFill/>
          </a:ln>
        </p:spPr>
        <p:txBody>
          <a:bodyPr spcFirstLastPara="1" wrap="square" lIns="91425" tIns="91425" rIns="91425" bIns="91425" anchor="t" anchorCtr="0">
            <a:noAutofit/>
          </a:bodyPr>
          <a:lstStyle/>
          <a:p>
            <a:pPr algn="ctr"/>
            <a:r>
              <a:rPr lang="en" sz="1800" b="1" err="1">
                <a:solidFill>
                  <a:srgbClr val="FFFFFF"/>
                </a:solidFill>
                <a:latin typeface="Open Sans"/>
                <a:ea typeface="Open Sans"/>
                <a:cs typeface="Open Sans"/>
                <a:sym typeface="Open Sans"/>
              </a:rPr>
              <a:t>Obtención</a:t>
            </a:r>
            <a:r>
              <a:rPr lang="en" sz="1800" b="1">
                <a:solidFill>
                  <a:srgbClr val="FFFFFF"/>
                </a:solidFill>
                <a:latin typeface="Open Sans"/>
                <a:ea typeface="Open Sans"/>
                <a:cs typeface="Open Sans"/>
                <a:sym typeface="Open Sans"/>
              </a:rPr>
              <a:t> y pre-</a:t>
            </a:r>
            <a:r>
              <a:rPr lang="en" sz="1800" b="1" err="1">
                <a:solidFill>
                  <a:srgbClr val="FFFFFF"/>
                </a:solidFill>
                <a:latin typeface="Open Sans"/>
                <a:ea typeface="Open Sans"/>
                <a:cs typeface="Open Sans"/>
                <a:sym typeface="Open Sans"/>
              </a:rPr>
              <a:t>procesamiento</a:t>
            </a:r>
            <a:r>
              <a:rPr lang="en" sz="1800" b="1">
                <a:solidFill>
                  <a:srgbClr val="FFFFFF"/>
                </a:solidFill>
                <a:latin typeface="Open Sans"/>
                <a:ea typeface="Open Sans"/>
                <a:cs typeface="Open Sans"/>
                <a:sym typeface="Open Sans"/>
              </a:rPr>
              <a:t> de </a:t>
            </a:r>
            <a:r>
              <a:rPr lang="en" sz="1800" b="1" err="1">
                <a:solidFill>
                  <a:srgbClr val="FFFFFF"/>
                </a:solidFill>
                <a:latin typeface="Open Sans"/>
                <a:ea typeface="Open Sans"/>
                <a:cs typeface="Open Sans"/>
                <a:sym typeface="Open Sans"/>
              </a:rPr>
              <a:t>datos</a:t>
            </a:r>
            <a:endParaRPr lang="en" sz="1800" b="1" err="1">
              <a:solidFill>
                <a:srgbClr val="FFFFFF"/>
              </a:solidFill>
              <a:latin typeface="Open Sans"/>
              <a:ea typeface="Open Sans"/>
              <a:cs typeface="Open Sans"/>
            </a:endParaRPr>
          </a:p>
        </p:txBody>
      </p:sp>
      <p:sp>
        <p:nvSpPr>
          <p:cNvPr id="60" name="Shape 259"/>
          <p:cNvSpPr txBox="1"/>
          <p:nvPr/>
        </p:nvSpPr>
        <p:spPr>
          <a:xfrm>
            <a:off x="3951505" y="4062240"/>
            <a:ext cx="4291130" cy="47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Medición de resultados</a:t>
            </a:r>
            <a:endParaRPr sz="1800" b="1">
              <a:solidFill>
                <a:srgbClr val="FFFFFF"/>
              </a:solidFill>
              <a:latin typeface="Open Sans"/>
              <a:ea typeface="Open Sans"/>
              <a:cs typeface="Open Sans"/>
              <a:sym typeface="Open Sans"/>
            </a:endParaRPr>
          </a:p>
        </p:txBody>
      </p:sp>
      <p:sp>
        <p:nvSpPr>
          <p:cNvPr id="23" name="Shape 259"/>
          <p:cNvSpPr txBox="1"/>
          <p:nvPr/>
        </p:nvSpPr>
        <p:spPr>
          <a:xfrm>
            <a:off x="3663431" y="2134049"/>
            <a:ext cx="4867275" cy="47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Aplicación de AG </a:t>
            </a:r>
            <a:endParaRPr sz="1800" b="1">
              <a:solidFill>
                <a:srgbClr val="FFFFFF"/>
              </a:solidFill>
              <a:latin typeface="Open Sans"/>
              <a:ea typeface="Open Sans"/>
              <a:cs typeface="Open Sans"/>
              <a:sym typeface="Open Sans"/>
            </a:endParaRPr>
          </a:p>
        </p:txBody>
      </p:sp>
      <p:sp>
        <p:nvSpPr>
          <p:cNvPr id="24" name="Shape 257"/>
          <p:cNvSpPr txBox="1"/>
          <p:nvPr/>
        </p:nvSpPr>
        <p:spPr>
          <a:xfrm>
            <a:off x="3765349" y="3084716"/>
            <a:ext cx="4663440" cy="47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Entrenamiento de CNN con GA</a:t>
            </a:r>
            <a:endParaRPr sz="1800" b="1">
              <a:solidFill>
                <a:srgbClr val="FFFFFF"/>
              </a:solidFill>
              <a:latin typeface="Open Sans"/>
              <a:ea typeface="Open Sans"/>
              <a:cs typeface="Open Sans"/>
              <a:sym typeface="Open Sans"/>
            </a:endParaRPr>
          </a:p>
        </p:txBody>
      </p:sp>
      <p:cxnSp>
        <p:nvCxnSpPr>
          <p:cNvPr id="14" name="Shape 254"/>
          <p:cNvCxnSpPr>
            <a:endCxn id="60" idx="2"/>
          </p:cNvCxnSpPr>
          <p:nvPr/>
        </p:nvCxnSpPr>
        <p:spPr>
          <a:xfrm flipH="1" flipV="1">
            <a:off x="6097070" y="4540740"/>
            <a:ext cx="3693" cy="602760"/>
          </a:xfrm>
          <a:prstGeom prst="straightConnector1">
            <a:avLst/>
          </a:prstGeom>
          <a:noFill/>
          <a:ln w="19050" cap="flat" cmpd="sng">
            <a:solidFill>
              <a:srgbClr val="FFA800"/>
            </a:solidFill>
            <a:prstDash val="solid"/>
            <a:round/>
            <a:headEnd type="none" w="med" len="med"/>
            <a:tailEnd type="diamond" w="med" len="med"/>
          </a:ln>
        </p:spPr>
      </p:cxnSp>
      <p:cxnSp>
        <p:nvCxnSpPr>
          <p:cNvPr id="15" name="Shape 260"/>
          <p:cNvCxnSpPr>
            <a:stCxn id="16" idx="2"/>
            <a:endCxn id="23" idx="0"/>
          </p:cNvCxnSpPr>
          <p:nvPr/>
        </p:nvCxnSpPr>
        <p:spPr>
          <a:xfrm flipH="1">
            <a:off x="6097069" y="1700775"/>
            <a:ext cx="3694" cy="433274"/>
          </a:xfrm>
          <a:prstGeom prst="straightConnector1">
            <a:avLst/>
          </a:prstGeom>
          <a:noFill/>
          <a:ln w="19050" cap="flat" cmpd="sng">
            <a:solidFill>
              <a:srgbClr val="FFA800"/>
            </a:solidFill>
            <a:prstDash val="solid"/>
            <a:round/>
            <a:headEnd type="diamond" w="med" len="med"/>
            <a:tailEnd type="diamond" w="med" len="med"/>
          </a:ln>
        </p:spPr>
      </p:cxnSp>
      <p:sp>
        <p:nvSpPr>
          <p:cNvPr id="16" name="Shape 255"/>
          <p:cNvSpPr txBox="1"/>
          <p:nvPr/>
        </p:nvSpPr>
        <p:spPr>
          <a:xfrm>
            <a:off x="4089083" y="1222275"/>
            <a:ext cx="4023360" cy="478500"/>
          </a:xfrm>
          <a:prstGeom prst="rect">
            <a:avLst/>
          </a:prstGeom>
          <a:noFill/>
          <a:ln>
            <a:noFill/>
          </a:ln>
        </p:spPr>
        <p:txBody>
          <a:bodyPr spcFirstLastPara="1" wrap="square" lIns="91425" tIns="91425" rIns="91425" bIns="91425" anchor="t" anchorCtr="0">
            <a:noAutofit/>
          </a:bodyPr>
          <a:lstStyle/>
          <a:p>
            <a:pPr algn="ctr"/>
            <a:r>
              <a:rPr lang="en" sz="1800" b="1">
                <a:solidFill>
                  <a:srgbClr val="FFFFFF"/>
                </a:solidFill>
                <a:latin typeface="Open Sans"/>
                <a:ea typeface="Open Sans"/>
                <a:cs typeface="Open Sans"/>
                <a:sym typeface="Open Sans"/>
              </a:rPr>
              <a:t>Definición de entradas y salidas</a:t>
            </a:r>
            <a:endParaRPr lang="en" sz="1800" b="1">
              <a:solidFill>
                <a:srgbClr val="FFFFFF"/>
              </a:solidFill>
              <a:latin typeface="Open Sans"/>
              <a:ea typeface="Open Sans"/>
              <a:cs typeface="Open Sans"/>
            </a:endParaRPr>
          </a:p>
        </p:txBody>
      </p:sp>
      <p:cxnSp>
        <p:nvCxnSpPr>
          <p:cNvPr id="22" name="Shape 260"/>
          <p:cNvCxnSpPr>
            <a:stCxn id="255" idx="2"/>
            <a:endCxn id="16" idx="0"/>
          </p:cNvCxnSpPr>
          <p:nvPr/>
        </p:nvCxnSpPr>
        <p:spPr>
          <a:xfrm flipH="1">
            <a:off x="6100763" y="1045404"/>
            <a:ext cx="6889" cy="176871"/>
          </a:xfrm>
          <a:prstGeom prst="straightConnector1">
            <a:avLst/>
          </a:prstGeom>
          <a:noFill/>
          <a:ln w="19050" cap="flat" cmpd="sng">
            <a:solidFill>
              <a:srgbClr val="FFA800"/>
            </a:solidFill>
            <a:prstDash val="solid"/>
            <a:round/>
            <a:headEnd type="diamond" w="med" len="med"/>
            <a:tailEnd type="diamond"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4723828" y="701270"/>
            <a:ext cx="3692400" cy="768900"/>
          </a:xfrm>
          <a:prstGeom prst="rect">
            <a:avLst/>
          </a:prstGeom>
        </p:spPr>
        <p:txBody>
          <a:bodyPr spcFirstLastPara="1" wrap="square" lIns="91425" tIns="91425" rIns="91425" bIns="91425" anchor="b" anchorCtr="0">
            <a:noAutofit/>
          </a:bodyPr>
          <a:lstStyle/>
          <a:p>
            <a:r>
              <a:rPr lang="en" sz="2000" err="1">
                <a:solidFill>
                  <a:schemeClr val="bg1"/>
                </a:solidFill>
              </a:rPr>
              <a:t>Obtención</a:t>
            </a:r>
            <a:r>
              <a:rPr lang="en" sz="2000">
                <a:solidFill>
                  <a:schemeClr val="bg1"/>
                </a:solidFill>
              </a:rPr>
              <a:t> y pre-</a:t>
            </a:r>
            <a:r>
              <a:rPr lang="en" sz="2000" err="1">
                <a:solidFill>
                  <a:schemeClr val="bg1"/>
                </a:solidFill>
              </a:rPr>
              <a:t>procesamiento</a:t>
            </a:r>
            <a:r>
              <a:rPr lang="en" sz="2000">
                <a:solidFill>
                  <a:schemeClr val="bg1"/>
                </a:solidFill>
              </a:rPr>
              <a:t> de </a:t>
            </a:r>
            <a:r>
              <a:rPr lang="en" sz="2000" err="1">
                <a:solidFill>
                  <a:schemeClr val="bg1"/>
                </a:solidFill>
              </a:rPr>
              <a:t>datos</a:t>
            </a:r>
          </a:p>
        </p:txBody>
      </p:sp>
      <p:sp>
        <p:nvSpPr>
          <p:cNvPr id="186" name="Shape 186"/>
          <p:cNvSpPr txBox="1">
            <a:spLocks noGrp="1"/>
          </p:cNvSpPr>
          <p:nvPr>
            <p:ph type="body" idx="1"/>
          </p:nvPr>
        </p:nvSpPr>
        <p:spPr>
          <a:xfrm>
            <a:off x="4723828" y="1592721"/>
            <a:ext cx="3692400" cy="3340800"/>
          </a:xfrm>
          <a:prstGeom prst="rect">
            <a:avLst/>
          </a:prstGeom>
        </p:spPr>
        <p:txBody>
          <a:bodyPr spcFirstLastPara="1" wrap="square" lIns="91425" tIns="91425" rIns="91425" bIns="91425" anchor="t" anchorCtr="0">
            <a:noAutofit/>
          </a:bodyPr>
          <a:lstStyle/>
          <a:p>
            <a:pPr marL="285750" indent="-285750"/>
            <a:r>
              <a:rPr lang="es-CO" dirty="0"/>
              <a:t>Recolección de datos Mall </a:t>
            </a:r>
            <a:r>
              <a:rPr lang="es-CO" dirty="0" err="1"/>
              <a:t>dataset</a:t>
            </a:r>
            <a:r>
              <a:rPr lang="es-CO" dirty="0"/>
              <a:t>.</a:t>
            </a:r>
          </a:p>
          <a:p>
            <a:pPr marL="285750" indent="-285750"/>
            <a:r>
              <a:rPr lang="es-CO" dirty="0"/>
              <a:t>Reducción de dimensiones y tamaño de la imagen.</a:t>
            </a:r>
          </a:p>
          <a:p>
            <a:pPr marL="285750" indent="-285750"/>
            <a:r>
              <a:rPr lang="es-CO" dirty="0"/>
              <a:t>Normalización de valores de la matriz.</a:t>
            </a:r>
          </a:p>
          <a:p>
            <a:pPr marL="285750" indent="-285750"/>
            <a:r>
              <a:rPr lang="es-CO" dirty="0"/>
              <a:t>Creación de dimensión extra.</a:t>
            </a:r>
          </a:p>
          <a:p>
            <a:pPr marL="285750" indent="-285750"/>
            <a:r>
              <a:rPr lang="es-CO" dirty="0"/>
              <a:t>Los datos no presentan desbalance.</a:t>
            </a:r>
          </a:p>
          <a:p>
            <a:pPr marL="285750" indent="-285750"/>
            <a:endParaRPr lang="en-US" dirty="0"/>
          </a:p>
        </p:txBody>
      </p:sp>
      <p:sp>
        <p:nvSpPr>
          <p:cNvPr id="187" name="Shape 187"/>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24</a:t>
            </a:fld>
            <a:endParaRPr>
              <a:solidFill>
                <a:srgbClr val="294667"/>
              </a:solidFill>
            </a:endParaRPr>
          </a:p>
        </p:txBody>
      </p:sp>
      <p:pic>
        <p:nvPicPr>
          <p:cNvPr id="3" name="Picture 3" descr="Chart, histogram&#10;&#10;Description automatically generated">
            <a:extLst>
              <a:ext uri="{FF2B5EF4-FFF2-40B4-BE49-F238E27FC236}">
                <a16:creationId xmlns:a16="http://schemas.microsoft.com/office/drawing/2014/main" id="{1EA2C53A-AB0C-4C08-A662-A005FEAC3B1C}"/>
              </a:ext>
            </a:extLst>
          </p:cNvPr>
          <p:cNvPicPr>
            <a:picLocks noChangeAspect="1"/>
          </p:cNvPicPr>
          <p:nvPr/>
        </p:nvPicPr>
        <p:blipFill>
          <a:blip r:embed="rId4"/>
          <a:stretch>
            <a:fillRect/>
          </a:stretch>
        </p:blipFill>
        <p:spPr>
          <a:xfrm>
            <a:off x="1930400" y="1981184"/>
            <a:ext cx="2425700" cy="1678550"/>
          </a:xfrm>
          <a:prstGeom prst="rect">
            <a:avLst/>
          </a:prstGeom>
        </p:spPr>
      </p:pic>
      <p:pic>
        <p:nvPicPr>
          <p:cNvPr id="4" name="Picture 4">
            <a:extLst>
              <a:ext uri="{FF2B5EF4-FFF2-40B4-BE49-F238E27FC236}">
                <a16:creationId xmlns:a16="http://schemas.microsoft.com/office/drawing/2014/main" id="{5BE4FC88-6C84-4C7E-915F-5094D692C990}"/>
              </a:ext>
            </a:extLst>
          </p:cNvPr>
          <p:cNvPicPr>
            <a:picLocks noChangeAspect="1"/>
          </p:cNvPicPr>
          <p:nvPr/>
        </p:nvPicPr>
        <p:blipFill>
          <a:blip r:embed="rId5"/>
          <a:stretch>
            <a:fillRect/>
          </a:stretch>
        </p:blipFill>
        <p:spPr>
          <a:xfrm>
            <a:off x="514351" y="3371850"/>
            <a:ext cx="1330779" cy="1330779"/>
          </a:xfrm>
          <a:prstGeom prst="rect">
            <a:avLst/>
          </a:prstGeom>
        </p:spPr>
      </p:pic>
      <p:pic>
        <p:nvPicPr>
          <p:cNvPr id="5" name="Picture 5">
            <a:extLst>
              <a:ext uri="{FF2B5EF4-FFF2-40B4-BE49-F238E27FC236}">
                <a16:creationId xmlns:a16="http://schemas.microsoft.com/office/drawing/2014/main" id="{FB344AD5-D2DE-4F40-BF96-86114376D6C3}"/>
              </a:ext>
            </a:extLst>
          </p:cNvPr>
          <p:cNvPicPr>
            <a:picLocks noChangeAspect="1"/>
          </p:cNvPicPr>
          <p:nvPr/>
        </p:nvPicPr>
        <p:blipFill>
          <a:blip r:embed="rId6"/>
          <a:stretch>
            <a:fillRect/>
          </a:stretch>
        </p:blipFill>
        <p:spPr>
          <a:xfrm>
            <a:off x="514350" y="1991480"/>
            <a:ext cx="1330778" cy="1380979"/>
          </a:xfrm>
          <a:prstGeom prst="rect">
            <a:avLst/>
          </a:prstGeom>
        </p:spPr>
      </p:pic>
      <p:pic>
        <p:nvPicPr>
          <p:cNvPr id="6" name="Picture 6" descr="A picture containing text, floor, walking, sidewalk&#10;&#10;Description automatically generated">
            <a:extLst>
              <a:ext uri="{FF2B5EF4-FFF2-40B4-BE49-F238E27FC236}">
                <a16:creationId xmlns:a16="http://schemas.microsoft.com/office/drawing/2014/main" id="{A4D3D6E4-8FEF-48DE-825D-4330B56C2C13}"/>
              </a:ext>
            </a:extLst>
          </p:cNvPr>
          <p:cNvPicPr>
            <a:picLocks noChangeAspect="1"/>
          </p:cNvPicPr>
          <p:nvPr/>
        </p:nvPicPr>
        <p:blipFill>
          <a:blip r:embed="rId7"/>
          <a:stretch>
            <a:fillRect/>
          </a:stretch>
        </p:blipFill>
        <p:spPr>
          <a:xfrm>
            <a:off x="514350" y="645523"/>
            <a:ext cx="1314452" cy="13378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l="-34000" r="45000"/>
          </a:stretch>
        </a:blipFill>
        <a:effectLst/>
      </p:bgPr>
    </p:bg>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400" err="1"/>
              <a:t>Definición</a:t>
            </a:r>
            <a:r>
              <a:rPr lang="en" sz="2400"/>
              <a:t> de Entradas</a:t>
            </a:r>
            <a:endParaRPr sz="2400"/>
          </a:p>
        </p:txBody>
      </p:sp>
      <p:sp>
        <p:nvSpPr>
          <p:cNvPr id="215" name="Shape 2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25</a:t>
            </a:fld>
            <a:endParaRPr/>
          </a:p>
        </p:txBody>
      </p:sp>
      <p:sp>
        <p:nvSpPr>
          <p:cNvPr id="9" name="Shape 146"/>
          <p:cNvSpPr txBox="1">
            <a:spLocks/>
          </p:cNvSpPr>
          <p:nvPr/>
        </p:nvSpPr>
        <p:spPr>
          <a:xfrm>
            <a:off x="100490" y="1799270"/>
            <a:ext cx="2724789" cy="247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La entrada es una representación matricial del tamaño de la imagen</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Representación continua positiva</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Las dimensiones de la matriz son definidas por el tamaño de la imagen.</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El pixel toma el valor de 0 a 255.</a:t>
            </a:r>
            <a:endParaRPr lang="es-ES">
              <a:solidFill>
                <a:schemeClr val="bg1"/>
              </a:solidFill>
              <a:latin typeface="Open Sans"/>
              <a:ea typeface="Open Sans"/>
              <a:cs typeface="Open Sans"/>
            </a:endParaRPr>
          </a:p>
        </p:txBody>
      </p:sp>
      <p:sp>
        <p:nvSpPr>
          <p:cNvPr id="11" name="Shape 146"/>
          <p:cNvSpPr txBox="1">
            <a:spLocks/>
          </p:cNvSpPr>
          <p:nvPr/>
        </p:nvSpPr>
        <p:spPr>
          <a:xfrm>
            <a:off x="4602480" y="285961"/>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Cámaras de un centro comercial</a:t>
            </a:r>
          </a:p>
        </p:txBody>
      </p:sp>
      <p:sp>
        <p:nvSpPr>
          <p:cNvPr id="4" name="TextBox 3">
            <a:extLst>
              <a:ext uri="{FF2B5EF4-FFF2-40B4-BE49-F238E27FC236}">
                <a16:creationId xmlns:a16="http://schemas.microsoft.com/office/drawing/2014/main" id="{A28C6F9B-D32C-4683-B242-536A69C5AD44}"/>
              </a:ext>
            </a:extLst>
          </p:cNvPr>
          <p:cNvSpPr txBox="1"/>
          <p:nvPr/>
        </p:nvSpPr>
        <p:spPr>
          <a:xfrm>
            <a:off x="6322483" y="10096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7" name="Shape 146">
            <a:extLst>
              <a:ext uri="{FF2B5EF4-FFF2-40B4-BE49-F238E27FC236}">
                <a16:creationId xmlns:a16="http://schemas.microsoft.com/office/drawing/2014/main" id="{D2D2E9E8-D01D-49D6-BFA0-6BD6F7C9A6D4}"/>
              </a:ext>
            </a:extLst>
          </p:cNvPr>
          <p:cNvSpPr txBox="1">
            <a:spLocks/>
          </p:cNvSpPr>
          <p:nvPr/>
        </p:nvSpPr>
        <p:spPr>
          <a:xfrm>
            <a:off x="5925397" y="1460711"/>
            <a:ext cx="2938357" cy="1189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CO">
                <a:solidFill>
                  <a:srgbClr val="00467C"/>
                </a:solidFill>
              </a:rPr>
              <a:t>Las imágenes de nuestro problema son de 480x640.</a:t>
            </a:r>
          </a:p>
        </p:txBody>
      </p:sp>
      <p:sp>
        <p:nvSpPr>
          <p:cNvPr id="19" name="Shape 146">
            <a:extLst>
              <a:ext uri="{FF2B5EF4-FFF2-40B4-BE49-F238E27FC236}">
                <a16:creationId xmlns:a16="http://schemas.microsoft.com/office/drawing/2014/main" id="{4D4EFA82-98FF-4F1C-AFD2-E12638381EDD}"/>
              </a:ext>
            </a:extLst>
          </p:cNvPr>
          <p:cNvSpPr txBox="1">
            <a:spLocks/>
          </p:cNvSpPr>
          <p:nvPr/>
        </p:nvSpPr>
        <p:spPr>
          <a:xfrm>
            <a:off x="4602480" y="3069378"/>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Ejemplo de Entrada</a:t>
            </a:r>
          </a:p>
        </p:txBody>
      </p:sp>
      <p:pic>
        <p:nvPicPr>
          <p:cNvPr id="2" name="Picture 4" descr="A picture containing text, indoor&#10;&#10;Description automatically generated">
            <a:extLst>
              <a:ext uri="{FF2B5EF4-FFF2-40B4-BE49-F238E27FC236}">
                <a16:creationId xmlns:a16="http://schemas.microsoft.com/office/drawing/2014/main" id="{AB5363E8-8B5F-473E-8D0E-BD6BC2FF885E}"/>
              </a:ext>
            </a:extLst>
          </p:cNvPr>
          <p:cNvPicPr>
            <a:picLocks noChangeAspect="1"/>
          </p:cNvPicPr>
          <p:nvPr/>
        </p:nvPicPr>
        <p:blipFill>
          <a:blip r:embed="rId4"/>
          <a:stretch>
            <a:fillRect/>
          </a:stretch>
        </p:blipFill>
        <p:spPr>
          <a:xfrm>
            <a:off x="3418946" y="850371"/>
            <a:ext cx="2581275" cy="2066925"/>
          </a:xfrm>
          <a:prstGeom prst="rect">
            <a:avLst/>
          </a:prstGeom>
        </p:spPr>
      </p:pic>
      <p:pic>
        <p:nvPicPr>
          <p:cNvPr id="5" name="Picture 5" descr="Diagram&#10;&#10;Description automatically generated">
            <a:extLst>
              <a:ext uri="{FF2B5EF4-FFF2-40B4-BE49-F238E27FC236}">
                <a16:creationId xmlns:a16="http://schemas.microsoft.com/office/drawing/2014/main" id="{4906F39F-24F1-4094-94E9-78127A93986D}"/>
              </a:ext>
            </a:extLst>
          </p:cNvPr>
          <p:cNvPicPr>
            <a:picLocks noChangeAspect="1"/>
          </p:cNvPicPr>
          <p:nvPr/>
        </p:nvPicPr>
        <p:blipFill>
          <a:blip r:embed="rId5"/>
          <a:stretch>
            <a:fillRect/>
          </a:stretch>
        </p:blipFill>
        <p:spPr>
          <a:xfrm>
            <a:off x="4438650" y="3633399"/>
            <a:ext cx="3177116" cy="1337451"/>
          </a:xfrm>
          <a:prstGeom prst="rect">
            <a:avLst/>
          </a:prstGeom>
        </p:spPr>
      </p:pic>
    </p:spTree>
    <p:extLst>
      <p:ext uri="{BB962C8B-B14F-4D97-AF65-F5344CB8AC3E}">
        <p14:creationId xmlns:p14="http://schemas.microsoft.com/office/powerpoint/2010/main" val="1138191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l="-34000" r="45000"/>
          </a:stretch>
        </a:blipFill>
        <a:effectLst/>
      </p:bgPr>
    </p:bg>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400"/>
              <a:t>Definición de salidas</a:t>
            </a:r>
            <a:endParaRPr sz="2400"/>
          </a:p>
        </p:txBody>
      </p:sp>
      <p:sp>
        <p:nvSpPr>
          <p:cNvPr id="215" name="Shape 2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26</a:t>
            </a:fld>
            <a:endParaRPr/>
          </a:p>
        </p:txBody>
      </p:sp>
      <p:sp>
        <p:nvSpPr>
          <p:cNvPr id="9" name="Shape 146"/>
          <p:cNvSpPr txBox="1">
            <a:spLocks/>
          </p:cNvSpPr>
          <p:nvPr/>
        </p:nvSpPr>
        <p:spPr>
          <a:xfrm>
            <a:off x="100490" y="1799270"/>
            <a:ext cx="2724789" cy="247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La salida puede tener formas de entre 0 a infinito positivo.</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Representación continua positiva.</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Cada salida se compara con el valor real de la multitud </a:t>
            </a:r>
            <a:r>
              <a:rPr lang="es-ES" err="1">
                <a:solidFill>
                  <a:schemeClr val="bg1"/>
                </a:solidFill>
                <a:latin typeface="Open Sans"/>
                <a:ea typeface="Open Sans"/>
                <a:cs typeface="Open Sans"/>
                <a:sym typeface="Open Sans"/>
              </a:rPr>
              <a:t>taggeada</a:t>
            </a:r>
            <a:r>
              <a:rPr lang="es-ES">
                <a:solidFill>
                  <a:schemeClr val="bg1"/>
                </a:solidFill>
                <a:latin typeface="Open Sans"/>
                <a:ea typeface="Open Sans"/>
                <a:cs typeface="Open Sans"/>
                <a:sym typeface="Open Sans"/>
              </a:rPr>
              <a:t> de la foto.</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Se toman como aciertos aquellos registros que coincidan.</a:t>
            </a:r>
            <a:endParaRPr lang="es-ES">
              <a:solidFill>
                <a:schemeClr val="bg1"/>
              </a:solidFill>
              <a:latin typeface="Open Sans"/>
              <a:ea typeface="Open Sans"/>
              <a:cs typeface="Open Sans"/>
            </a:endParaRPr>
          </a:p>
        </p:txBody>
      </p:sp>
      <p:sp>
        <p:nvSpPr>
          <p:cNvPr id="11" name="Shape 146"/>
          <p:cNvSpPr txBox="1">
            <a:spLocks/>
          </p:cNvSpPr>
          <p:nvPr/>
        </p:nvSpPr>
        <p:spPr>
          <a:xfrm>
            <a:off x="4602480" y="285961"/>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Cámaras de un centro comercial</a:t>
            </a:r>
          </a:p>
        </p:txBody>
      </p:sp>
      <p:pic>
        <p:nvPicPr>
          <p:cNvPr id="3" name="Picture 3" descr="A picture containing text, old, different&#10;&#10;Description automatically generated">
            <a:extLst>
              <a:ext uri="{FF2B5EF4-FFF2-40B4-BE49-F238E27FC236}">
                <a16:creationId xmlns:a16="http://schemas.microsoft.com/office/drawing/2014/main" id="{273014B0-0356-4E50-98C1-7E8280987AF0}"/>
              </a:ext>
            </a:extLst>
          </p:cNvPr>
          <p:cNvPicPr>
            <a:picLocks noChangeAspect="1"/>
          </p:cNvPicPr>
          <p:nvPr/>
        </p:nvPicPr>
        <p:blipFill>
          <a:blip r:embed="rId4"/>
          <a:stretch>
            <a:fillRect/>
          </a:stretch>
        </p:blipFill>
        <p:spPr>
          <a:xfrm>
            <a:off x="3401484" y="912422"/>
            <a:ext cx="2743200" cy="2048656"/>
          </a:xfrm>
          <a:prstGeom prst="rect">
            <a:avLst/>
          </a:prstGeom>
        </p:spPr>
      </p:pic>
      <p:sp>
        <p:nvSpPr>
          <p:cNvPr id="4" name="TextBox 3">
            <a:extLst>
              <a:ext uri="{FF2B5EF4-FFF2-40B4-BE49-F238E27FC236}">
                <a16:creationId xmlns:a16="http://schemas.microsoft.com/office/drawing/2014/main" id="{A28C6F9B-D32C-4683-B242-536A69C5AD44}"/>
              </a:ext>
            </a:extLst>
          </p:cNvPr>
          <p:cNvSpPr txBox="1"/>
          <p:nvPr/>
        </p:nvSpPr>
        <p:spPr>
          <a:xfrm>
            <a:off x="6322483" y="10096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7" name="Shape 146">
            <a:extLst>
              <a:ext uri="{FF2B5EF4-FFF2-40B4-BE49-F238E27FC236}">
                <a16:creationId xmlns:a16="http://schemas.microsoft.com/office/drawing/2014/main" id="{D2D2E9E8-D01D-49D6-BFA0-6BD6F7C9A6D4}"/>
              </a:ext>
            </a:extLst>
          </p:cNvPr>
          <p:cNvSpPr txBox="1">
            <a:spLocks/>
          </p:cNvSpPr>
          <p:nvPr/>
        </p:nvSpPr>
        <p:spPr>
          <a:xfrm>
            <a:off x="6295813" y="963294"/>
            <a:ext cx="2938357" cy="1983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CO">
                <a:solidFill>
                  <a:srgbClr val="00467C"/>
                </a:solidFill>
              </a:rPr>
              <a:t>Cada imagen tiene asociada un </a:t>
            </a:r>
            <a:r>
              <a:rPr lang="es-CO" err="1">
                <a:solidFill>
                  <a:srgbClr val="00467C"/>
                </a:solidFill>
              </a:rPr>
              <a:t>label</a:t>
            </a:r>
            <a:r>
              <a:rPr lang="es-CO">
                <a:solidFill>
                  <a:srgbClr val="00467C"/>
                </a:solidFill>
              </a:rPr>
              <a:t> que representan la cantidad de personas que están en la imagen, esto para poder generar el modelo que pueda calcular esto para imágenes futuras</a:t>
            </a:r>
          </a:p>
        </p:txBody>
      </p:sp>
      <p:graphicFrame>
        <p:nvGraphicFramePr>
          <p:cNvPr id="15" name="Table 15">
            <a:extLst>
              <a:ext uri="{FF2B5EF4-FFF2-40B4-BE49-F238E27FC236}">
                <a16:creationId xmlns:a16="http://schemas.microsoft.com/office/drawing/2014/main" id="{27ADC70C-1F26-4392-B517-555167749670}"/>
              </a:ext>
            </a:extLst>
          </p:cNvPr>
          <p:cNvGraphicFramePr>
            <a:graphicFrameLocks noGrp="1"/>
          </p:cNvGraphicFramePr>
          <p:nvPr>
            <p:extLst>
              <p:ext uri="{D42A27DB-BD31-4B8C-83A1-F6EECF244321}">
                <p14:modId xmlns:p14="http://schemas.microsoft.com/office/powerpoint/2010/main" val="545206131"/>
              </p:ext>
            </p:extLst>
          </p:nvPr>
        </p:nvGraphicFramePr>
        <p:xfrm>
          <a:off x="3525097" y="3855043"/>
          <a:ext cx="5120640" cy="741680"/>
        </p:xfrm>
        <a:graphic>
          <a:graphicData uri="http://schemas.openxmlformats.org/drawingml/2006/table">
            <a:tbl>
              <a:tblPr firstRow="1" bandRow="1">
                <a:tableStyleId>{CEF043F6-B114-4F1C-B375-6C528A3E8B89}</a:tableStyleId>
              </a:tblPr>
              <a:tblGrid>
                <a:gridCol w="1706880">
                  <a:extLst>
                    <a:ext uri="{9D8B030D-6E8A-4147-A177-3AD203B41FA5}">
                      <a16:colId xmlns:a16="http://schemas.microsoft.com/office/drawing/2014/main" val="1044115374"/>
                    </a:ext>
                  </a:extLst>
                </a:gridCol>
                <a:gridCol w="1706880">
                  <a:extLst>
                    <a:ext uri="{9D8B030D-6E8A-4147-A177-3AD203B41FA5}">
                      <a16:colId xmlns:a16="http://schemas.microsoft.com/office/drawing/2014/main" val="2874386333"/>
                    </a:ext>
                  </a:extLst>
                </a:gridCol>
                <a:gridCol w="1706880">
                  <a:extLst>
                    <a:ext uri="{9D8B030D-6E8A-4147-A177-3AD203B41FA5}">
                      <a16:colId xmlns:a16="http://schemas.microsoft.com/office/drawing/2014/main" val="4288048904"/>
                    </a:ext>
                  </a:extLst>
                </a:gridCol>
              </a:tblGrid>
              <a:tr h="370840">
                <a:tc>
                  <a:txBody>
                    <a:bodyPr/>
                    <a:lstStyle/>
                    <a:p>
                      <a:pPr algn="ctr"/>
                      <a:r>
                        <a:rPr lang="en-US"/>
                        <a:t>Salida del </a:t>
                      </a:r>
                      <a:r>
                        <a:rPr lang="en-US" err="1"/>
                        <a:t>modelo</a:t>
                      </a:r>
                    </a:p>
                  </a:txBody>
                  <a:tcPr/>
                </a:tc>
                <a:tc>
                  <a:txBody>
                    <a:bodyPr/>
                    <a:lstStyle/>
                    <a:p>
                      <a:pPr algn="ctr"/>
                      <a:r>
                        <a:rPr lang="en-US"/>
                        <a:t>Salida real</a:t>
                      </a:r>
                    </a:p>
                  </a:txBody>
                  <a:tcPr/>
                </a:tc>
                <a:tc>
                  <a:txBody>
                    <a:bodyPr/>
                    <a:lstStyle/>
                    <a:p>
                      <a:pPr algn="ctr"/>
                      <a:r>
                        <a:rPr lang="en-US"/>
                        <a:t>Error</a:t>
                      </a:r>
                    </a:p>
                  </a:txBody>
                  <a:tcPr/>
                </a:tc>
                <a:extLst>
                  <a:ext uri="{0D108BD9-81ED-4DB2-BD59-A6C34878D82A}">
                    <a16:rowId xmlns:a16="http://schemas.microsoft.com/office/drawing/2014/main" val="87119627"/>
                  </a:ext>
                </a:extLst>
              </a:tr>
              <a:tr h="370840">
                <a:tc>
                  <a:txBody>
                    <a:bodyPr/>
                    <a:lstStyle/>
                    <a:p>
                      <a:pPr algn="ctr"/>
                      <a:r>
                        <a:rPr lang="en-US"/>
                        <a:t>23</a:t>
                      </a:r>
                    </a:p>
                  </a:txBody>
                  <a:tcPr/>
                </a:tc>
                <a:tc>
                  <a:txBody>
                    <a:bodyPr/>
                    <a:lstStyle/>
                    <a:p>
                      <a:pPr algn="ctr"/>
                      <a:r>
                        <a:rPr lang="en-US"/>
                        <a:t>26</a:t>
                      </a:r>
                    </a:p>
                  </a:txBody>
                  <a:tcPr/>
                </a:tc>
                <a:tc>
                  <a:txBody>
                    <a:bodyPr/>
                    <a:lstStyle/>
                    <a:p>
                      <a:pPr algn="ctr"/>
                      <a:r>
                        <a:rPr lang="en-US"/>
                        <a:t>3</a:t>
                      </a:r>
                    </a:p>
                  </a:txBody>
                  <a:tcPr/>
                </a:tc>
                <a:extLst>
                  <a:ext uri="{0D108BD9-81ED-4DB2-BD59-A6C34878D82A}">
                    <a16:rowId xmlns:a16="http://schemas.microsoft.com/office/drawing/2014/main" val="412441365"/>
                  </a:ext>
                </a:extLst>
              </a:tr>
            </a:tbl>
          </a:graphicData>
        </a:graphic>
      </p:graphicFrame>
      <p:sp>
        <p:nvSpPr>
          <p:cNvPr id="19" name="Shape 146">
            <a:extLst>
              <a:ext uri="{FF2B5EF4-FFF2-40B4-BE49-F238E27FC236}">
                <a16:creationId xmlns:a16="http://schemas.microsoft.com/office/drawing/2014/main" id="{4D4EFA82-98FF-4F1C-AFD2-E12638381EDD}"/>
              </a:ext>
            </a:extLst>
          </p:cNvPr>
          <p:cNvSpPr txBox="1">
            <a:spLocks/>
          </p:cNvSpPr>
          <p:nvPr/>
        </p:nvSpPr>
        <p:spPr>
          <a:xfrm>
            <a:off x="4602480" y="3143461"/>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Ejemplo de salida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4000" r="34000"/>
          </a:stretch>
        </a:blip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994225" y="693650"/>
            <a:ext cx="3797350" cy="768900"/>
          </a:xfrm>
          <a:prstGeom prst="rect">
            <a:avLst/>
          </a:prstGeom>
        </p:spPr>
        <p:txBody>
          <a:bodyPr spcFirstLastPara="1" wrap="square" lIns="91425" tIns="91425" rIns="91425" bIns="91425" anchor="b" anchorCtr="0">
            <a:noAutofit/>
          </a:bodyPr>
          <a:lstStyle/>
          <a:p>
            <a:r>
              <a:rPr lang="en" sz="2000"/>
              <a:t>Inteligencia Computacional</a:t>
            </a:r>
            <a:br>
              <a:rPr lang="en" sz="2000"/>
            </a:br>
            <a:r>
              <a:rPr lang="en" sz="2000"/>
              <a:t>Redes Neuronales Artificiales </a:t>
            </a:r>
            <a:r>
              <a:rPr lang="es-CO" sz="2000"/>
              <a:t>Convolucionales junto a AG</a:t>
            </a:r>
          </a:p>
        </p:txBody>
      </p:sp>
      <p:sp>
        <p:nvSpPr>
          <p:cNvPr id="146" name="Shape 146"/>
          <p:cNvSpPr txBox="1">
            <a:spLocks noGrp="1"/>
          </p:cNvSpPr>
          <p:nvPr>
            <p:ph type="body" idx="1"/>
          </p:nvPr>
        </p:nvSpPr>
        <p:spPr>
          <a:xfrm>
            <a:off x="4994224" y="1585101"/>
            <a:ext cx="4020235" cy="3340800"/>
          </a:xfrm>
          <a:prstGeom prst="rect">
            <a:avLst/>
          </a:prstGeom>
          <a:noFill/>
          <a:ln>
            <a:noFill/>
          </a:ln>
        </p:spPr>
        <p:txBody>
          <a:bodyPr spcFirstLastPara="1" wrap="square" lIns="91425" tIns="91425" rIns="91425" bIns="91425" anchor="t" anchorCtr="0">
            <a:noAutofit/>
          </a:bodyPr>
          <a:lstStyle/>
          <a:p>
            <a:r>
              <a:rPr lang="es-CO" sz="1600">
                <a:sym typeface="Arial"/>
              </a:rPr>
              <a:t>Problemas de clasificación, regresión y agrupación.</a:t>
            </a:r>
            <a:endParaRPr lang="es-CO" sz="1600"/>
          </a:p>
          <a:p>
            <a:r>
              <a:rPr lang="es-CO" sz="1600">
                <a:sym typeface="Arial"/>
              </a:rPr>
              <a:t>Las convoluciones y los </a:t>
            </a:r>
            <a:r>
              <a:rPr lang="es-CO" sz="1600" err="1">
                <a:sym typeface="Arial"/>
              </a:rPr>
              <a:t>pooling</a:t>
            </a:r>
            <a:r>
              <a:rPr lang="es-CO" sz="1600">
                <a:sym typeface="Arial"/>
              </a:rPr>
              <a:t> filtran las partes más importantes de la imagen, la optimización de los pesos se realiza con un AG donde los pesos representan la forma del cromosoma y el fitness es el inverso del error del problema de regresión.</a:t>
            </a:r>
          </a:p>
          <a:p>
            <a:r>
              <a:rPr lang="es-CO" sz="1600">
                <a:sym typeface="Arial"/>
              </a:rPr>
              <a:t>La salida de la red sigue siendo un valor continuo.</a:t>
            </a:r>
          </a:p>
        </p:txBody>
      </p:sp>
      <p:sp>
        <p:nvSpPr>
          <p:cNvPr id="153" name="Shape 153"/>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27</a:t>
            </a:fld>
            <a:endParaRPr/>
          </a:p>
        </p:txBody>
      </p:sp>
      <p:pic>
        <p:nvPicPr>
          <p:cNvPr id="2" name="Picture 2">
            <a:extLst>
              <a:ext uri="{FF2B5EF4-FFF2-40B4-BE49-F238E27FC236}">
                <a16:creationId xmlns:a16="http://schemas.microsoft.com/office/drawing/2014/main" id="{09BB9CED-AB7B-4ED3-85FA-321A60D9F192}"/>
              </a:ext>
            </a:extLst>
          </p:cNvPr>
          <p:cNvPicPr>
            <a:picLocks noChangeAspect="1"/>
          </p:cNvPicPr>
          <p:nvPr/>
        </p:nvPicPr>
        <p:blipFill>
          <a:blip r:embed="rId4"/>
          <a:stretch>
            <a:fillRect/>
          </a:stretch>
        </p:blipFill>
        <p:spPr>
          <a:xfrm>
            <a:off x="705748" y="694876"/>
            <a:ext cx="2847795" cy="1812805"/>
          </a:xfrm>
          <a:prstGeom prst="rect">
            <a:avLst/>
          </a:prstGeom>
        </p:spPr>
      </p:pic>
      <p:pic>
        <p:nvPicPr>
          <p:cNvPr id="7" name="Picture 3" descr="Chart, schematic&#10;&#10;Description automatically generated">
            <a:extLst>
              <a:ext uri="{FF2B5EF4-FFF2-40B4-BE49-F238E27FC236}">
                <a16:creationId xmlns:a16="http://schemas.microsoft.com/office/drawing/2014/main" id="{44975CA4-236E-4C1D-83D1-FBD13059375E}"/>
              </a:ext>
            </a:extLst>
          </p:cNvPr>
          <p:cNvPicPr>
            <a:picLocks noChangeAspect="1"/>
          </p:cNvPicPr>
          <p:nvPr/>
        </p:nvPicPr>
        <p:blipFill>
          <a:blip r:embed="rId5"/>
          <a:stretch>
            <a:fillRect/>
          </a:stretch>
        </p:blipFill>
        <p:spPr>
          <a:xfrm>
            <a:off x="705748" y="2635821"/>
            <a:ext cx="2780402" cy="1812804"/>
          </a:xfrm>
          <a:prstGeom prst="rect">
            <a:avLst/>
          </a:prstGeom>
        </p:spPr>
      </p:pic>
    </p:spTree>
    <p:extLst>
      <p:ext uri="{BB962C8B-B14F-4D97-AF65-F5344CB8AC3E}">
        <p14:creationId xmlns:p14="http://schemas.microsoft.com/office/powerpoint/2010/main" val="100999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l="-34000" r="45000"/>
          </a:stretch>
        </a:blip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CO" sz="2000"/>
              <a:t>Aplicación de AG</a:t>
            </a:r>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28</a:t>
            </a:fld>
            <a:endParaRPr/>
          </a:p>
        </p:txBody>
      </p:sp>
      <p:sp>
        <p:nvSpPr>
          <p:cNvPr id="14" name="Shape 146"/>
          <p:cNvSpPr txBox="1">
            <a:spLocks/>
          </p:cNvSpPr>
          <p:nvPr/>
        </p:nvSpPr>
        <p:spPr>
          <a:xfrm>
            <a:off x="1" y="1801812"/>
            <a:ext cx="2933444" cy="334168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1pPr>
            <a:lvl2pPr marL="914400" marR="0" lvl="1"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2pPr>
            <a:lvl3pPr marL="1371600" marR="0" lvl="2"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3pPr>
            <a:lvl4pPr marL="1828800" marR="0" lvl="3"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4pPr>
            <a:lvl5pPr marL="2286000" marR="0" lvl="4"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5pPr>
            <a:lvl6pPr marL="2743200" marR="0" lvl="5"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6pPr>
            <a:lvl7pPr marL="3200400" marR="0" lvl="6"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7pPr>
            <a:lvl8pPr marL="3657600" marR="0" lvl="7"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8pPr>
            <a:lvl9pPr marL="4114800" marR="0" lvl="8"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9pPr>
          </a:lstStyle>
          <a:p>
            <a:endParaRPr lang="es-ES" sz="1400">
              <a:solidFill>
                <a:schemeClr val="bg1"/>
              </a:solidFill>
              <a:latin typeface="+mj-lt"/>
            </a:endParaRPr>
          </a:p>
          <a:p>
            <a:endParaRPr lang="es-ES" sz="1400">
              <a:solidFill>
                <a:schemeClr val="bg1"/>
              </a:solidFill>
              <a:latin typeface="+mj-lt"/>
            </a:endParaRPr>
          </a:p>
          <a:p>
            <a:pPr marL="114300" indent="0">
              <a:buNone/>
            </a:pPr>
            <a:endParaRPr lang="es-ES" sz="1400">
              <a:solidFill>
                <a:schemeClr val="bg1"/>
              </a:solidFill>
              <a:latin typeface="+mj-lt"/>
            </a:endParaRPr>
          </a:p>
        </p:txBody>
      </p:sp>
      <p:pic>
        <p:nvPicPr>
          <p:cNvPr id="6" name="Picture 6" descr="A picture containing text, indoor&#10;&#10;Description automatically generated">
            <a:extLst>
              <a:ext uri="{FF2B5EF4-FFF2-40B4-BE49-F238E27FC236}">
                <a16:creationId xmlns:a16="http://schemas.microsoft.com/office/drawing/2014/main" id="{6E74ABCB-8BE2-426C-9739-08A50E232066}"/>
              </a:ext>
            </a:extLst>
          </p:cNvPr>
          <p:cNvPicPr>
            <a:picLocks noChangeAspect="1"/>
          </p:cNvPicPr>
          <p:nvPr/>
        </p:nvPicPr>
        <p:blipFill>
          <a:blip r:embed="rId4"/>
          <a:stretch>
            <a:fillRect/>
          </a:stretch>
        </p:blipFill>
        <p:spPr>
          <a:xfrm>
            <a:off x="6431182" y="2962660"/>
            <a:ext cx="1928981" cy="1518115"/>
          </a:xfrm>
          <a:prstGeom prst="rect">
            <a:avLst/>
          </a:prstGeom>
        </p:spPr>
      </p:pic>
      <p:sp>
        <p:nvSpPr>
          <p:cNvPr id="9" name="Shape 146">
            <a:extLst>
              <a:ext uri="{FF2B5EF4-FFF2-40B4-BE49-F238E27FC236}">
                <a16:creationId xmlns:a16="http://schemas.microsoft.com/office/drawing/2014/main" id="{DA847FBE-4936-4A8D-929F-076A3577D061}"/>
              </a:ext>
            </a:extLst>
          </p:cNvPr>
          <p:cNvSpPr txBox="1">
            <a:spLocks/>
          </p:cNvSpPr>
          <p:nvPr/>
        </p:nvSpPr>
        <p:spPr>
          <a:xfrm>
            <a:off x="100490" y="1799270"/>
            <a:ext cx="2724789" cy="247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Se optimiza la red usando un GA, donde los pesos de la red son los cromosomas del GA y el fitness es el inverso de la función que se va a optimizar.</a:t>
            </a:r>
            <a:endParaRPr lang="es-ES">
              <a:solidFill>
                <a:schemeClr val="bg1"/>
              </a:solidFill>
              <a:latin typeface="Open Sans"/>
              <a:ea typeface="Open Sans"/>
              <a:cs typeface="Open Sans"/>
            </a:endParaRPr>
          </a:p>
        </p:txBody>
      </p:sp>
      <p:pic>
        <p:nvPicPr>
          <p:cNvPr id="1026" name="Picture 2" descr="PyGAD Lifecycle">
            <a:extLst>
              <a:ext uri="{FF2B5EF4-FFF2-40B4-BE49-F238E27FC236}">
                <a16:creationId xmlns:a16="http://schemas.microsoft.com/office/drawing/2014/main" id="{61D665E8-E561-4E8C-BF2D-5B71528F28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3164" y="536700"/>
            <a:ext cx="1973254" cy="3944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xloptimizer.com - Standard Genetic Algorithm (SGA)">
            <a:extLst>
              <a:ext uri="{FF2B5EF4-FFF2-40B4-BE49-F238E27FC236}">
                <a16:creationId xmlns:a16="http://schemas.microsoft.com/office/drawing/2014/main" id="{C0A38C58-3F45-44EA-8BA9-5B605F7A5C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6137" y="790025"/>
            <a:ext cx="1566862" cy="1566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076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a:stretch>
        </a:blip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s-CO" sz="2000"/>
              <a:t>Entrenamiento usando un GA</a:t>
            </a:r>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29</a:t>
            </a:fld>
            <a:endParaRPr/>
          </a:p>
        </p:txBody>
      </p:sp>
      <p:sp>
        <p:nvSpPr>
          <p:cNvPr id="14" name="Shape 146"/>
          <p:cNvSpPr txBox="1">
            <a:spLocks/>
          </p:cNvSpPr>
          <p:nvPr/>
        </p:nvSpPr>
        <p:spPr>
          <a:xfrm>
            <a:off x="-41019" y="2002507"/>
            <a:ext cx="2933444" cy="334168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1pPr>
            <a:lvl2pPr marL="914400" marR="0" lvl="1"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2pPr>
            <a:lvl3pPr marL="1371600" marR="0" lvl="2"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3pPr>
            <a:lvl4pPr marL="1828800" marR="0" lvl="3"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4pPr>
            <a:lvl5pPr marL="2286000" marR="0" lvl="4"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5pPr>
            <a:lvl6pPr marL="2743200" marR="0" lvl="5"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6pPr>
            <a:lvl7pPr marL="3200400" marR="0" lvl="6"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7pPr>
            <a:lvl8pPr marL="3657600" marR="0" lvl="7"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8pPr>
            <a:lvl9pPr marL="4114800" marR="0" lvl="8"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9pPr>
          </a:lstStyle>
          <a:p>
            <a:pPr>
              <a:buClr>
                <a:srgbClr val="294667"/>
              </a:buClr>
            </a:pPr>
            <a:r>
              <a:rPr lang="es-ES" sz="1400">
                <a:solidFill>
                  <a:srgbClr val="00467C"/>
                </a:solidFill>
                <a:latin typeface="+mj-lt"/>
              </a:rPr>
              <a:t>Se entrena la red con un AG</a:t>
            </a:r>
            <a:endParaRPr lang="en-US"/>
          </a:p>
          <a:p>
            <a:pPr>
              <a:buClr>
                <a:srgbClr val="294667"/>
              </a:buClr>
            </a:pPr>
            <a:r>
              <a:rPr lang="es-ES" sz="1400">
                <a:solidFill>
                  <a:srgbClr val="00467C"/>
                </a:solidFill>
                <a:latin typeface="+mj-lt"/>
              </a:rPr>
              <a:t>Se realiza la variación de los diferentes componentes del AG</a:t>
            </a:r>
          </a:p>
          <a:p>
            <a:pPr>
              <a:buClr>
                <a:srgbClr val="294667"/>
              </a:buClr>
            </a:pPr>
            <a:endParaRPr lang="es-ES" sz="1400">
              <a:solidFill>
                <a:srgbClr val="00467C"/>
              </a:solidFill>
              <a:latin typeface="+mj-lt"/>
            </a:endParaRPr>
          </a:p>
        </p:txBody>
      </p:sp>
      <p:sp>
        <p:nvSpPr>
          <p:cNvPr id="6" name="Shape 146">
            <a:extLst>
              <a:ext uri="{FF2B5EF4-FFF2-40B4-BE49-F238E27FC236}">
                <a16:creationId xmlns:a16="http://schemas.microsoft.com/office/drawing/2014/main" id="{F02332C4-A7E2-4EF8-975A-12FE8039CCFC}"/>
              </a:ext>
            </a:extLst>
          </p:cNvPr>
          <p:cNvSpPr txBox="1">
            <a:spLocks/>
          </p:cNvSpPr>
          <p:nvPr/>
        </p:nvSpPr>
        <p:spPr>
          <a:xfrm>
            <a:off x="4274398" y="1831128"/>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Cromosoma</a:t>
            </a:r>
          </a:p>
        </p:txBody>
      </p:sp>
      <p:sp>
        <p:nvSpPr>
          <p:cNvPr id="55" name="Shape 146">
            <a:extLst>
              <a:ext uri="{FF2B5EF4-FFF2-40B4-BE49-F238E27FC236}">
                <a16:creationId xmlns:a16="http://schemas.microsoft.com/office/drawing/2014/main" id="{1597B444-F307-470F-AC00-C7AB5DEBD385}"/>
              </a:ext>
            </a:extLst>
          </p:cNvPr>
          <p:cNvSpPr txBox="1">
            <a:spLocks/>
          </p:cNvSpPr>
          <p:nvPr/>
        </p:nvSpPr>
        <p:spPr>
          <a:xfrm>
            <a:off x="2713143" y="193941"/>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Función de perdida</a:t>
            </a:r>
          </a:p>
        </p:txBody>
      </p:sp>
      <p:pic>
        <p:nvPicPr>
          <p:cNvPr id="7" name="Picture 8" descr="Text&#10;&#10;Description automatically generated">
            <a:extLst>
              <a:ext uri="{FF2B5EF4-FFF2-40B4-BE49-F238E27FC236}">
                <a16:creationId xmlns:a16="http://schemas.microsoft.com/office/drawing/2014/main" id="{8DB23C0A-B1E3-4418-B848-58D9B74EBCC0}"/>
              </a:ext>
            </a:extLst>
          </p:cNvPr>
          <p:cNvPicPr>
            <a:picLocks noChangeAspect="1"/>
          </p:cNvPicPr>
          <p:nvPr/>
        </p:nvPicPr>
        <p:blipFill>
          <a:blip r:embed="rId4"/>
          <a:stretch>
            <a:fillRect/>
          </a:stretch>
        </p:blipFill>
        <p:spPr>
          <a:xfrm>
            <a:off x="3148543" y="527416"/>
            <a:ext cx="2743200" cy="1131865"/>
          </a:xfrm>
          <a:prstGeom prst="rect">
            <a:avLst/>
          </a:prstGeom>
        </p:spPr>
      </p:pic>
      <p:sp>
        <p:nvSpPr>
          <p:cNvPr id="10" name="Shape 146">
            <a:extLst>
              <a:ext uri="{FF2B5EF4-FFF2-40B4-BE49-F238E27FC236}">
                <a16:creationId xmlns:a16="http://schemas.microsoft.com/office/drawing/2014/main" id="{76FCAAC0-F121-4B7E-8A01-E1246035D852}"/>
              </a:ext>
            </a:extLst>
          </p:cNvPr>
          <p:cNvSpPr txBox="1">
            <a:spLocks/>
          </p:cNvSpPr>
          <p:nvPr/>
        </p:nvSpPr>
        <p:spPr>
          <a:xfrm>
            <a:off x="5891743" y="193941"/>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Función de fitness</a:t>
            </a:r>
          </a:p>
        </p:txBody>
      </p:sp>
      <p:sp>
        <p:nvSpPr>
          <p:cNvPr id="11" name="Shape 146">
            <a:extLst>
              <a:ext uri="{FF2B5EF4-FFF2-40B4-BE49-F238E27FC236}">
                <a16:creationId xmlns:a16="http://schemas.microsoft.com/office/drawing/2014/main" id="{FE02BFE2-E16B-4797-B759-98EB004A3900}"/>
              </a:ext>
            </a:extLst>
          </p:cNvPr>
          <p:cNvSpPr txBox="1">
            <a:spLocks/>
          </p:cNvSpPr>
          <p:nvPr/>
        </p:nvSpPr>
        <p:spPr>
          <a:xfrm>
            <a:off x="5891743" y="708547"/>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1200">
                <a:solidFill>
                  <a:srgbClr val="00467C"/>
                </a:solidFill>
              </a:rPr>
              <a:t>1/Función de perdida</a:t>
            </a:r>
          </a:p>
        </p:txBody>
      </p:sp>
      <p:sp>
        <p:nvSpPr>
          <p:cNvPr id="12" name="Shape 146">
            <a:extLst>
              <a:ext uri="{FF2B5EF4-FFF2-40B4-BE49-F238E27FC236}">
                <a16:creationId xmlns:a16="http://schemas.microsoft.com/office/drawing/2014/main" id="{797BA027-A5F5-4BAA-95FB-EFF55D490265}"/>
              </a:ext>
            </a:extLst>
          </p:cNvPr>
          <p:cNvSpPr txBox="1">
            <a:spLocks/>
          </p:cNvSpPr>
          <p:nvPr/>
        </p:nvSpPr>
        <p:spPr>
          <a:xfrm>
            <a:off x="5891743" y="1042022"/>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1200">
                <a:solidFill>
                  <a:srgbClr val="00467C"/>
                </a:solidFill>
              </a:rPr>
              <a:t>1/MAE</a:t>
            </a:r>
          </a:p>
        </p:txBody>
      </p:sp>
      <p:pic>
        <p:nvPicPr>
          <p:cNvPr id="2050" name="Picture 2" descr="Artificial Neural Network Weight Optimization: A Review | Semantic Scholar">
            <a:extLst>
              <a:ext uri="{FF2B5EF4-FFF2-40B4-BE49-F238E27FC236}">
                <a16:creationId xmlns:a16="http://schemas.microsoft.com/office/drawing/2014/main" id="{403170A5-D4A0-4B96-97FD-30330493DA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4979" y="2177543"/>
            <a:ext cx="3376082" cy="263705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esquinas redondeadas 1">
            <a:extLst>
              <a:ext uri="{FF2B5EF4-FFF2-40B4-BE49-F238E27FC236}">
                <a16:creationId xmlns:a16="http://schemas.microsoft.com/office/drawing/2014/main" id="{8EDFE987-2026-451C-AA6B-6E0840BCFA62}"/>
              </a:ext>
            </a:extLst>
          </p:cNvPr>
          <p:cNvSpPr/>
          <p:nvPr/>
        </p:nvSpPr>
        <p:spPr>
          <a:xfrm>
            <a:off x="5505450" y="2173887"/>
            <a:ext cx="1362075" cy="902688"/>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Flecha: a la derecha 2">
            <a:extLst>
              <a:ext uri="{FF2B5EF4-FFF2-40B4-BE49-F238E27FC236}">
                <a16:creationId xmlns:a16="http://schemas.microsoft.com/office/drawing/2014/main" id="{761DE1F9-39DD-4FAA-A315-90932A80E4CA}"/>
              </a:ext>
            </a:extLst>
          </p:cNvPr>
          <p:cNvSpPr/>
          <p:nvPr/>
        </p:nvSpPr>
        <p:spPr>
          <a:xfrm>
            <a:off x="4838702" y="2505934"/>
            <a:ext cx="447675"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CuadroTexto 16">
            <a:extLst>
              <a:ext uri="{FF2B5EF4-FFF2-40B4-BE49-F238E27FC236}">
                <a16:creationId xmlns:a16="http://schemas.microsoft.com/office/drawing/2014/main" id="{C7EDCDFC-C54D-4BA1-927E-DACF0CDB5C5E}"/>
              </a:ext>
            </a:extLst>
          </p:cNvPr>
          <p:cNvSpPr txBox="1"/>
          <p:nvPr/>
        </p:nvSpPr>
        <p:spPr>
          <a:xfrm>
            <a:off x="3168650" y="2173887"/>
            <a:ext cx="1471086" cy="1600438"/>
          </a:xfrm>
          <a:prstGeom prst="rect">
            <a:avLst/>
          </a:prstGeom>
          <a:noFill/>
        </p:spPr>
        <p:txBody>
          <a:bodyPr wrap="square">
            <a:spAutoFit/>
          </a:bodyPr>
          <a:lstStyle/>
          <a:p>
            <a:r>
              <a:rPr lang="es-CO" sz="1400">
                <a:sym typeface="Arial"/>
              </a:rPr>
              <a:t>El cromosoma </a:t>
            </a:r>
            <a:r>
              <a:rPr lang="es-CO"/>
              <a:t>son </a:t>
            </a:r>
            <a:r>
              <a:rPr lang="es-CO" sz="1400">
                <a:sym typeface="Arial"/>
              </a:rPr>
              <a:t>los pesos que tienen los arcos de la red neuronal, como se aprecia en la imagen.</a:t>
            </a:r>
            <a:endParaRPr lang="es-CO"/>
          </a:p>
        </p:txBody>
      </p:sp>
    </p:spTree>
    <p:extLst>
      <p:ext uri="{BB962C8B-B14F-4D97-AF65-F5344CB8AC3E}">
        <p14:creationId xmlns:p14="http://schemas.microsoft.com/office/powerpoint/2010/main" val="2913698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1 Marcador de texto"/>
          <p:cNvSpPr>
            <a:spLocks noGrp="1"/>
          </p:cNvSpPr>
          <p:nvPr>
            <p:ph type="body" idx="1"/>
          </p:nvPr>
        </p:nvSpPr>
        <p:spPr>
          <a:xfrm>
            <a:off x="434340" y="909930"/>
            <a:ext cx="8115300" cy="3003600"/>
          </a:xfrm>
        </p:spPr>
        <p:txBody>
          <a:bodyPr/>
          <a:lstStyle/>
          <a:p>
            <a:r>
              <a:rPr lang="es-ES" sz="2000" b="0"/>
              <a:t>Según la OMS, una de las principales formas de contagio del </a:t>
            </a:r>
            <a:r>
              <a:rPr lang="es-ES" sz="2000">
                <a:solidFill>
                  <a:srgbClr val="FF0000"/>
                </a:solidFill>
              </a:rPr>
              <a:t>covid19</a:t>
            </a:r>
            <a:r>
              <a:rPr lang="es-ES" sz="2000" b="0"/>
              <a:t> son las multitudes.</a:t>
            </a:r>
            <a:r>
              <a:rPr lang="es-ES" sz="2000"/>
              <a:t> </a:t>
            </a:r>
          </a:p>
          <a:p>
            <a:r>
              <a:rPr lang="es-ES" sz="2000" b="0"/>
              <a:t>Aforo del movistar Arena </a:t>
            </a:r>
            <a:r>
              <a:rPr lang="es-ES" sz="2000">
                <a:solidFill>
                  <a:srgbClr val="FF0000"/>
                </a:solidFill>
              </a:rPr>
              <a:t>14.000</a:t>
            </a:r>
            <a:r>
              <a:rPr lang="es-ES" sz="2000" b="0"/>
              <a:t> personas. </a:t>
            </a:r>
          </a:p>
          <a:p>
            <a:r>
              <a:rPr lang="es-ES" sz="2000" b="0"/>
              <a:t>Control en la seguridad de </a:t>
            </a:r>
            <a:r>
              <a:rPr lang="es-ES" sz="2000">
                <a:solidFill>
                  <a:srgbClr val="FF0000"/>
                </a:solidFill>
              </a:rPr>
              <a:t>36.000</a:t>
            </a:r>
            <a:r>
              <a:rPr lang="es-ES" sz="2000" b="0"/>
              <a:t> pasajeros diarios en el aeropuerto El Dorado.</a:t>
            </a:r>
          </a:p>
          <a:p>
            <a:r>
              <a:rPr lang="es-ES" sz="2000" b="0"/>
              <a:t>Conteo de visitantes con un promedio de </a:t>
            </a:r>
            <a:r>
              <a:rPr lang="es-ES" sz="2000">
                <a:solidFill>
                  <a:srgbClr val="FF0000"/>
                </a:solidFill>
              </a:rPr>
              <a:t>16,1 millones </a:t>
            </a:r>
            <a:r>
              <a:rPr lang="es-ES" sz="2000" b="0"/>
              <a:t>al año por centro comercial en Bogotá.</a:t>
            </a:r>
            <a:endParaRPr lang="en-US" sz="2000" b="0"/>
          </a:p>
          <a:p>
            <a:endParaRPr lang="es-ES" sz="2000"/>
          </a:p>
        </p:txBody>
      </p:sp>
      <p:sp>
        <p:nvSpPr>
          <p:cNvPr id="247" name="Shape 24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a:t>
            </a:fld>
            <a:endParaRPr/>
          </a:p>
        </p:txBody>
      </p:sp>
      <p:sp>
        <p:nvSpPr>
          <p:cNvPr id="9" name="Shape 139"/>
          <p:cNvSpPr txBox="1">
            <a:spLocks/>
          </p:cNvSpPr>
          <p:nvPr/>
        </p:nvSpPr>
        <p:spPr>
          <a:xfrm>
            <a:off x="1654575" y="1279025"/>
            <a:ext cx="5911200" cy="300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endParaRPr lang="es-ES" sz="3000" b="1">
              <a:solidFill>
                <a:srgbClr val="00467C"/>
              </a:solidFill>
              <a:latin typeface="Open Sans"/>
            </a:endParaRPr>
          </a:p>
        </p:txBody>
      </p:sp>
      <p:sp>
        <p:nvSpPr>
          <p:cNvPr id="11" name="1 Marcador de texto"/>
          <p:cNvSpPr txBox="1">
            <a:spLocks/>
          </p:cNvSpPr>
          <p:nvPr/>
        </p:nvSpPr>
        <p:spPr>
          <a:xfrm>
            <a:off x="121920" y="3558008"/>
            <a:ext cx="8587740" cy="54007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ctr" rtl="0">
              <a:lnSpc>
                <a:spcPct val="100000"/>
              </a:lnSpc>
              <a:spcBef>
                <a:spcPts val="600"/>
              </a:spcBef>
              <a:spcAft>
                <a:spcPts val="0"/>
              </a:spcAft>
              <a:buClr>
                <a:srgbClr val="FFFFFF"/>
              </a:buClr>
              <a:buSzPts val="3000"/>
              <a:buFont typeface="Open Sans"/>
              <a:buChar char="▫"/>
              <a:defRPr sz="3000" b="1" i="0" u="none" strike="noStrike" cap="none">
                <a:solidFill>
                  <a:srgbClr val="00467C"/>
                </a:solidFill>
                <a:latin typeface="Open Sans"/>
                <a:ea typeface="Open Sans"/>
                <a:cs typeface="Open Sans"/>
                <a:sym typeface="Open Sans"/>
              </a:defRPr>
            </a:lvl1pPr>
            <a:lvl2pPr marL="914400" marR="0" lvl="1"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2pPr>
            <a:lvl3pPr marL="1371600" marR="0" lvl="2"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3pPr>
            <a:lvl4pPr marL="1828800" marR="0" lvl="3"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4pPr>
            <a:lvl5pPr marL="2286000" marR="0" lvl="4"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5pPr>
            <a:lvl6pPr marL="2743200" marR="0" lvl="5"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6pPr>
            <a:lvl7pPr marL="3200400" marR="0" lvl="6"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7pPr>
            <a:lvl8pPr marL="3657600" marR="0" lvl="7"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8pPr>
            <a:lvl9pPr marL="4114800" marR="0" lvl="8"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9pPr>
          </a:lstStyle>
          <a:p>
            <a:r>
              <a:rPr lang="es-ES" sz="1000" b="0">
                <a:hlinkClick r:id="rId3"/>
              </a:rPr>
              <a:t>https://www.who.int/es/news-room/feature-stories/detail/a-guide-to-who-s-guidance</a:t>
            </a:r>
            <a:endParaRPr lang="es-ES" sz="1000" b="0"/>
          </a:p>
          <a:p>
            <a:r>
              <a:rPr lang="es-ES" sz="1000" b="0">
                <a:hlinkClick r:id="rId4"/>
              </a:rPr>
              <a:t>https://movistararena.co/somos/</a:t>
            </a:r>
            <a:r>
              <a:rPr lang="es-ES" sz="1000" b="0"/>
              <a:t> </a:t>
            </a:r>
          </a:p>
          <a:p>
            <a:r>
              <a:rPr lang="es-ES" sz="1000" b="0">
                <a:hlinkClick r:id="rId5"/>
              </a:rPr>
              <a:t>https://opain-storage.nyc3.cdn.digitaloceanspaces.com/docs/estadisticas-aeropuerto/2021/Estadisticas-2-Trimestre-2021-v3.pdf</a:t>
            </a:r>
            <a:r>
              <a:rPr lang="es-ES" sz="1000" b="0"/>
              <a:t> </a:t>
            </a:r>
          </a:p>
          <a:p>
            <a:r>
              <a:rPr lang="es-ES" sz="1000" b="0"/>
              <a:t> </a:t>
            </a:r>
            <a:r>
              <a:rPr lang="es-ES" sz="1000" b="0">
                <a:hlinkClick r:id="rId6"/>
              </a:rPr>
              <a:t>https://www.mallyretail.com/index.php?id=&amp;id_news=365</a:t>
            </a:r>
            <a:r>
              <a:rPr lang="es-ES" sz="1000" b="0"/>
              <a:t>  </a:t>
            </a:r>
            <a:endParaRPr lang="es-ES" sz="1000"/>
          </a:p>
        </p:txBody>
      </p:sp>
    </p:spTree>
    <p:extLst>
      <p:ext uri="{BB962C8B-B14F-4D97-AF65-F5344CB8AC3E}">
        <p14:creationId xmlns:p14="http://schemas.microsoft.com/office/powerpoint/2010/main" val="3572982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a:stretch>
        </a:blip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000"/>
              <a:t>Entrenamiento usando un GA</a:t>
            </a:r>
            <a:endParaRPr sz="20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30</a:t>
            </a:fld>
            <a:endParaRPr/>
          </a:p>
        </p:txBody>
      </p:sp>
      <p:sp>
        <p:nvSpPr>
          <p:cNvPr id="14" name="Shape 146"/>
          <p:cNvSpPr txBox="1">
            <a:spLocks/>
          </p:cNvSpPr>
          <p:nvPr/>
        </p:nvSpPr>
        <p:spPr>
          <a:xfrm>
            <a:off x="-41019" y="2002507"/>
            <a:ext cx="2933444" cy="334168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1pPr>
            <a:lvl2pPr marL="914400" marR="0" lvl="1"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2pPr>
            <a:lvl3pPr marL="1371600" marR="0" lvl="2"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3pPr>
            <a:lvl4pPr marL="1828800" marR="0" lvl="3"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4pPr>
            <a:lvl5pPr marL="2286000" marR="0" lvl="4"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5pPr>
            <a:lvl6pPr marL="2743200" marR="0" lvl="5"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6pPr>
            <a:lvl7pPr marL="3200400" marR="0" lvl="6"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7pPr>
            <a:lvl8pPr marL="3657600" marR="0" lvl="7"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8pPr>
            <a:lvl9pPr marL="4114800" marR="0" lvl="8"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9pPr>
          </a:lstStyle>
          <a:p>
            <a:pPr>
              <a:buClr>
                <a:srgbClr val="294667"/>
              </a:buClr>
            </a:pPr>
            <a:r>
              <a:rPr lang="es-ES" sz="1400">
                <a:solidFill>
                  <a:srgbClr val="00467C"/>
                </a:solidFill>
                <a:latin typeface="+mj-lt"/>
              </a:rPr>
              <a:t>Se entrena la red con un AG</a:t>
            </a:r>
            <a:endParaRPr lang="en-US"/>
          </a:p>
          <a:p>
            <a:pPr>
              <a:buClr>
                <a:srgbClr val="294667"/>
              </a:buClr>
            </a:pPr>
            <a:r>
              <a:rPr lang="es-ES" sz="1400">
                <a:solidFill>
                  <a:srgbClr val="00467C"/>
                </a:solidFill>
                <a:latin typeface="+mj-lt"/>
              </a:rPr>
              <a:t>Se realiza la variación de los diferentes componentes del AG</a:t>
            </a:r>
          </a:p>
          <a:p>
            <a:pPr>
              <a:buClr>
                <a:srgbClr val="294667"/>
              </a:buClr>
            </a:pPr>
            <a:endParaRPr lang="es-ES" sz="1400">
              <a:solidFill>
                <a:srgbClr val="00467C"/>
              </a:solidFill>
              <a:latin typeface="+mj-lt"/>
            </a:endParaRPr>
          </a:p>
        </p:txBody>
      </p:sp>
      <p:sp>
        <p:nvSpPr>
          <p:cNvPr id="6" name="Shape 146">
            <a:extLst>
              <a:ext uri="{FF2B5EF4-FFF2-40B4-BE49-F238E27FC236}">
                <a16:creationId xmlns:a16="http://schemas.microsoft.com/office/drawing/2014/main" id="{F02332C4-A7E2-4EF8-975A-12FE8039CCFC}"/>
              </a:ext>
            </a:extLst>
          </p:cNvPr>
          <p:cNvSpPr txBox="1">
            <a:spLocks/>
          </p:cNvSpPr>
          <p:nvPr/>
        </p:nvSpPr>
        <p:spPr>
          <a:xfrm>
            <a:off x="4221269" y="2254598"/>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Calculo del fitness para la población</a:t>
            </a:r>
          </a:p>
        </p:txBody>
      </p:sp>
      <p:sp>
        <p:nvSpPr>
          <p:cNvPr id="55" name="Shape 146">
            <a:extLst>
              <a:ext uri="{FF2B5EF4-FFF2-40B4-BE49-F238E27FC236}">
                <a16:creationId xmlns:a16="http://schemas.microsoft.com/office/drawing/2014/main" id="{1597B444-F307-470F-AC00-C7AB5DEBD385}"/>
              </a:ext>
            </a:extLst>
          </p:cNvPr>
          <p:cNvSpPr txBox="1">
            <a:spLocks/>
          </p:cNvSpPr>
          <p:nvPr/>
        </p:nvSpPr>
        <p:spPr>
          <a:xfrm>
            <a:off x="4569142" y="144030"/>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Población de Padres</a:t>
            </a:r>
          </a:p>
        </p:txBody>
      </p:sp>
      <p:sp>
        <p:nvSpPr>
          <p:cNvPr id="17" name="CuadroTexto 16">
            <a:extLst>
              <a:ext uri="{FF2B5EF4-FFF2-40B4-BE49-F238E27FC236}">
                <a16:creationId xmlns:a16="http://schemas.microsoft.com/office/drawing/2014/main" id="{C7EDCDFC-C54D-4BA1-927E-DACF0CDB5C5E}"/>
              </a:ext>
            </a:extLst>
          </p:cNvPr>
          <p:cNvSpPr txBox="1"/>
          <p:nvPr/>
        </p:nvSpPr>
        <p:spPr>
          <a:xfrm>
            <a:off x="3208339" y="551384"/>
            <a:ext cx="5682722" cy="738664"/>
          </a:xfrm>
          <a:prstGeom prst="rect">
            <a:avLst/>
          </a:prstGeom>
          <a:noFill/>
        </p:spPr>
        <p:txBody>
          <a:bodyPr wrap="square">
            <a:spAutoFit/>
          </a:bodyPr>
          <a:lstStyle/>
          <a:p>
            <a:r>
              <a:rPr lang="es-CO" sz="1400">
                <a:sym typeface="Arial"/>
              </a:rPr>
              <a:t>El cromosoma son los pesos que tienen los arcos de la red neuronal, como se aprecia en la imagen, consta de un conjunto de matrices de pesos</a:t>
            </a:r>
            <a:endParaRPr lang="es-CO"/>
          </a:p>
        </p:txBody>
      </p:sp>
      <p:pic>
        <p:nvPicPr>
          <p:cNvPr id="5" name="Imagen 4">
            <a:extLst>
              <a:ext uri="{FF2B5EF4-FFF2-40B4-BE49-F238E27FC236}">
                <a16:creationId xmlns:a16="http://schemas.microsoft.com/office/drawing/2014/main" id="{B389F5E1-6C30-436E-B1F5-9936B0B68AC0}"/>
              </a:ext>
            </a:extLst>
          </p:cNvPr>
          <p:cNvPicPr>
            <a:picLocks noChangeAspect="1"/>
          </p:cNvPicPr>
          <p:nvPr/>
        </p:nvPicPr>
        <p:blipFill>
          <a:blip r:embed="rId4"/>
          <a:stretch>
            <a:fillRect/>
          </a:stretch>
        </p:blipFill>
        <p:spPr>
          <a:xfrm>
            <a:off x="3398748" y="1354643"/>
            <a:ext cx="1286054" cy="790685"/>
          </a:xfrm>
          <a:prstGeom prst="rect">
            <a:avLst/>
          </a:prstGeom>
        </p:spPr>
      </p:pic>
      <p:pic>
        <p:nvPicPr>
          <p:cNvPr id="9" name="Imagen 8">
            <a:extLst>
              <a:ext uri="{FF2B5EF4-FFF2-40B4-BE49-F238E27FC236}">
                <a16:creationId xmlns:a16="http://schemas.microsoft.com/office/drawing/2014/main" id="{267699A9-7CBC-4B10-8181-A5E17B105CBA}"/>
              </a:ext>
            </a:extLst>
          </p:cNvPr>
          <p:cNvPicPr>
            <a:picLocks noChangeAspect="1"/>
          </p:cNvPicPr>
          <p:nvPr/>
        </p:nvPicPr>
        <p:blipFill>
          <a:blip r:embed="rId4"/>
          <a:stretch>
            <a:fillRect/>
          </a:stretch>
        </p:blipFill>
        <p:spPr>
          <a:xfrm>
            <a:off x="5062539" y="1384159"/>
            <a:ext cx="1286054" cy="790685"/>
          </a:xfrm>
          <a:prstGeom prst="rect">
            <a:avLst/>
          </a:prstGeom>
        </p:spPr>
      </p:pic>
      <p:pic>
        <p:nvPicPr>
          <p:cNvPr id="15" name="Imagen 14">
            <a:extLst>
              <a:ext uri="{FF2B5EF4-FFF2-40B4-BE49-F238E27FC236}">
                <a16:creationId xmlns:a16="http://schemas.microsoft.com/office/drawing/2014/main" id="{5501C434-C7BA-4394-80C6-2B247A4FD490}"/>
              </a:ext>
            </a:extLst>
          </p:cNvPr>
          <p:cNvPicPr>
            <a:picLocks noChangeAspect="1"/>
          </p:cNvPicPr>
          <p:nvPr/>
        </p:nvPicPr>
        <p:blipFill>
          <a:blip r:embed="rId4"/>
          <a:stretch>
            <a:fillRect/>
          </a:stretch>
        </p:blipFill>
        <p:spPr>
          <a:xfrm>
            <a:off x="6854916" y="1364602"/>
            <a:ext cx="1286054" cy="790685"/>
          </a:xfrm>
          <a:prstGeom prst="rect">
            <a:avLst/>
          </a:prstGeom>
        </p:spPr>
      </p:pic>
      <p:pic>
        <p:nvPicPr>
          <p:cNvPr id="3074" name="Picture 2" descr="A Visual and Interactive Guide to the Basics of Neural Networks – Jay  Alammar – Visualizing machine learning one concept at a time.">
            <a:extLst>
              <a:ext uri="{FF2B5EF4-FFF2-40B4-BE49-F238E27FC236}">
                <a16:creationId xmlns:a16="http://schemas.microsoft.com/office/drawing/2014/main" id="{67D8EB98-A390-4715-B7D3-C40DFEAD5E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2214" y="2761807"/>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a:extLst>
              <a:ext uri="{FF2B5EF4-FFF2-40B4-BE49-F238E27FC236}">
                <a16:creationId xmlns:a16="http://schemas.microsoft.com/office/drawing/2014/main" id="{08BA5C06-2EDE-49A5-AE9C-190068AF5171}"/>
              </a:ext>
            </a:extLst>
          </p:cNvPr>
          <p:cNvSpPr txBox="1"/>
          <p:nvPr/>
        </p:nvSpPr>
        <p:spPr>
          <a:xfrm>
            <a:off x="3208339" y="2784396"/>
            <a:ext cx="2857500" cy="1384995"/>
          </a:xfrm>
          <a:prstGeom prst="rect">
            <a:avLst/>
          </a:prstGeom>
          <a:noFill/>
        </p:spPr>
        <p:txBody>
          <a:bodyPr wrap="square">
            <a:spAutoFit/>
          </a:bodyPr>
          <a:lstStyle/>
          <a:p>
            <a:r>
              <a:rPr lang="es-ES"/>
              <a:t>L</a:t>
            </a:r>
            <a:r>
              <a:rPr lang="es-CO"/>
              <a:t>a población se evalúa usando los pesos definidos en los cromosomas en la red, para realizar las predicciones y así obtener el mae y con este la función fitness.</a:t>
            </a:r>
          </a:p>
        </p:txBody>
      </p:sp>
    </p:spTree>
    <p:extLst>
      <p:ext uri="{BB962C8B-B14F-4D97-AF65-F5344CB8AC3E}">
        <p14:creationId xmlns:p14="http://schemas.microsoft.com/office/powerpoint/2010/main" val="2323231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a:stretch>
        </a:blip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000"/>
              <a:t>Entrenamiento usando un GA</a:t>
            </a:r>
            <a:endParaRPr sz="20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31</a:t>
            </a:fld>
            <a:endParaRPr/>
          </a:p>
        </p:txBody>
      </p:sp>
      <p:sp>
        <p:nvSpPr>
          <p:cNvPr id="14" name="Shape 146"/>
          <p:cNvSpPr txBox="1">
            <a:spLocks/>
          </p:cNvSpPr>
          <p:nvPr/>
        </p:nvSpPr>
        <p:spPr>
          <a:xfrm>
            <a:off x="-41019" y="2002507"/>
            <a:ext cx="2933444" cy="334168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1pPr>
            <a:lvl2pPr marL="914400" marR="0" lvl="1"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2pPr>
            <a:lvl3pPr marL="1371600" marR="0" lvl="2"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3pPr>
            <a:lvl4pPr marL="1828800" marR="0" lvl="3"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4pPr>
            <a:lvl5pPr marL="2286000" marR="0" lvl="4"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5pPr>
            <a:lvl6pPr marL="2743200" marR="0" lvl="5"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6pPr>
            <a:lvl7pPr marL="3200400" marR="0" lvl="6"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7pPr>
            <a:lvl8pPr marL="3657600" marR="0" lvl="7"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8pPr>
            <a:lvl9pPr marL="4114800" marR="0" lvl="8"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9pPr>
          </a:lstStyle>
          <a:p>
            <a:pPr>
              <a:buClr>
                <a:srgbClr val="294667"/>
              </a:buClr>
            </a:pPr>
            <a:r>
              <a:rPr lang="es-ES" sz="1400">
                <a:solidFill>
                  <a:srgbClr val="00467C"/>
                </a:solidFill>
                <a:latin typeface="+mj-lt"/>
              </a:rPr>
              <a:t>Se entrena la red con un AG</a:t>
            </a:r>
            <a:endParaRPr lang="en-US"/>
          </a:p>
          <a:p>
            <a:pPr>
              <a:buClr>
                <a:srgbClr val="294667"/>
              </a:buClr>
            </a:pPr>
            <a:r>
              <a:rPr lang="es-ES" sz="1400">
                <a:solidFill>
                  <a:srgbClr val="00467C"/>
                </a:solidFill>
                <a:latin typeface="+mj-lt"/>
              </a:rPr>
              <a:t>Se realiza la variación de los diferentes componentes del AG</a:t>
            </a:r>
          </a:p>
          <a:p>
            <a:pPr>
              <a:buClr>
                <a:srgbClr val="294667"/>
              </a:buClr>
            </a:pPr>
            <a:endParaRPr lang="es-ES" sz="1400">
              <a:solidFill>
                <a:srgbClr val="00467C"/>
              </a:solidFill>
              <a:latin typeface="+mj-lt"/>
            </a:endParaRPr>
          </a:p>
        </p:txBody>
      </p:sp>
      <p:sp>
        <p:nvSpPr>
          <p:cNvPr id="55" name="Shape 146">
            <a:extLst>
              <a:ext uri="{FF2B5EF4-FFF2-40B4-BE49-F238E27FC236}">
                <a16:creationId xmlns:a16="http://schemas.microsoft.com/office/drawing/2014/main" id="{1597B444-F307-470F-AC00-C7AB5DEBD385}"/>
              </a:ext>
            </a:extLst>
          </p:cNvPr>
          <p:cNvSpPr txBox="1">
            <a:spLocks/>
          </p:cNvSpPr>
          <p:nvPr/>
        </p:nvSpPr>
        <p:spPr>
          <a:xfrm>
            <a:off x="2673667" y="192965"/>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Porcentaje de Mutación </a:t>
            </a:r>
          </a:p>
        </p:txBody>
      </p:sp>
      <p:sp>
        <p:nvSpPr>
          <p:cNvPr id="17" name="CuadroTexto 16">
            <a:extLst>
              <a:ext uri="{FF2B5EF4-FFF2-40B4-BE49-F238E27FC236}">
                <a16:creationId xmlns:a16="http://schemas.microsoft.com/office/drawing/2014/main" id="{C7EDCDFC-C54D-4BA1-927E-DACF0CDB5C5E}"/>
              </a:ext>
            </a:extLst>
          </p:cNvPr>
          <p:cNvSpPr txBox="1"/>
          <p:nvPr/>
        </p:nvSpPr>
        <p:spPr>
          <a:xfrm>
            <a:off x="3208339" y="551384"/>
            <a:ext cx="2857500" cy="830997"/>
          </a:xfrm>
          <a:prstGeom prst="rect">
            <a:avLst/>
          </a:prstGeom>
          <a:noFill/>
        </p:spPr>
        <p:txBody>
          <a:bodyPr wrap="square">
            <a:spAutoFit/>
          </a:bodyPr>
          <a:lstStyle/>
          <a:p>
            <a:r>
              <a:rPr lang="es-CO" sz="1200">
                <a:sym typeface="Arial"/>
              </a:rPr>
              <a:t>Realizamos una mutación de un porcentaje de genes sobre el cromosoma, para la imagen un valor de 0,25 mutaría la primera fila</a:t>
            </a:r>
            <a:endParaRPr lang="es-CO" sz="1200"/>
          </a:p>
        </p:txBody>
      </p:sp>
      <p:pic>
        <p:nvPicPr>
          <p:cNvPr id="15" name="Imagen 14">
            <a:extLst>
              <a:ext uri="{FF2B5EF4-FFF2-40B4-BE49-F238E27FC236}">
                <a16:creationId xmlns:a16="http://schemas.microsoft.com/office/drawing/2014/main" id="{5501C434-C7BA-4394-80C6-2B247A4FD490}"/>
              </a:ext>
            </a:extLst>
          </p:cNvPr>
          <p:cNvPicPr>
            <a:picLocks noChangeAspect="1"/>
          </p:cNvPicPr>
          <p:nvPr/>
        </p:nvPicPr>
        <p:blipFill>
          <a:blip r:embed="rId4"/>
          <a:stretch>
            <a:fillRect/>
          </a:stretch>
        </p:blipFill>
        <p:spPr>
          <a:xfrm>
            <a:off x="3928973" y="1423147"/>
            <a:ext cx="1286054" cy="790685"/>
          </a:xfrm>
          <a:prstGeom prst="rect">
            <a:avLst/>
          </a:prstGeom>
        </p:spPr>
      </p:pic>
      <p:sp>
        <p:nvSpPr>
          <p:cNvPr id="13" name="Shape 146">
            <a:extLst>
              <a:ext uri="{FF2B5EF4-FFF2-40B4-BE49-F238E27FC236}">
                <a16:creationId xmlns:a16="http://schemas.microsoft.com/office/drawing/2014/main" id="{DF2AC206-0814-4AB5-BFFF-CFD1941461D2}"/>
              </a:ext>
            </a:extLst>
          </p:cNvPr>
          <p:cNvSpPr txBox="1">
            <a:spLocks/>
          </p:cNvSpPr>
          <p:nvPr/>
        </p:nvSpPr>
        <p:spPr>
          <a:xfrm>
            <a:off x="5838614" y="192965"/>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Selección de padres </a:t>
            </a:r>
          </a:p>
        </p:txBody>
      </p:sp>
      <p:sp>
        <p:nvSpPr>
          <p:cNvPr id="16" name="Rectángulo: esquinas redondeadas 15">
            <a:extLst>
              <a:ext uri="{FF2B5EF4-FFF2-40B4-BE49-F238E27FC236}">
                <a16:creationId xmlns:a16="http://schemas.microsoft.com/office/drawing/2014/main" id="{224EF4AB-728D-42FC-8979-B974D7B7E533}"/>
              </a:ext>
            </a:extLst>
          </p:cNvPr>
          <p:cNvSpPr/>
          <p:nvPr/>
        </p:nvSpPr>
        <p:spPr>
          <a:xfrm>
            <a:off x="3786276" y="1411598"/>
            <a:ext cx="642849" cy="902688"/>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CuadroTexto 17">
            <a:extLst>
              <a:ext uri="{FF2B5EF4-FFF2-40B4-BE49-F238E27FC236}">
                <a16:creationId xmlns:a16="http://schemas.microsoft.com/office/drawing/2014/main" id="{D53B77E3-F3B5-4D11-AC85-25C38EFC71DD}"/>
              </a:ext>
            </a:extLst>
          </p:cNvPr>
          <p:cNvSpPr txBox="1"/>
          <p:nvPr/>
        </p:nvSpPr>
        <p:spPr>
          <a:xfrm>
            <a:off x="6150506" y="727438"/>
            <a:ext cx="2857500" cy="1015663"/>
          </a:xfrm>
          <a:prstGeom prst="rect">
            <a:avLst/>
          </a:prstGeom>
          <a:noFill/>
        </p:spPr>
        <p:txBody>
          <a:bodyPr wrap="square">
            <a:spAutoFit/>
          </a:bodyPr>
          <a:lstStyle/>
          <a:p>
            <a:r>
              <a:rPr lang="es-CO" sz="1200">
                <a:sym typeface="Arial"/>
              </a:rPr>
              <a:t>Se seleccionan los padres dependiendo de diversas </a:t>
            </a:r>
            <a:r>
              <a:rPr lang="es-CO" sz="1200" err="1">
                <a:sym typeface="Arial"/>
              </a:rPr>
              <a:t>tecnias</a:t>
            </a:r>
            <a:r>
              <a:rPr lang="es-CO" sz="1200">
                <a:sym typeface="Arial"/>
              </a:rPr>
              <a:t> que soporta </a:t>
            </a:r>
            <a:r>
              <a:rPr lang="es-CO" sz="1200" err="1">
                <a:sym typeface="Arial"/>
              </a:rPr>
              <a:t>PyGAD</a:t>
            </a:r>
            <a:r>
              <a:rPr lang="es-CO" sz="1200">
                <a:sym typeface="Arial"/>
              </a:rPr>
              <a:t>, ruleta (</a:t>
            </a:r>
            <a:r>
              <a:rPr lang="es-CO" sz="1200" err="1">
                <a:sym typeface="Arial"/>
              </a:rPr>
              <a:t>rwd</a:t>
            </a:r>
            <a:r>
              <a:rPr lang="es-CO" sz="1200">
                <a:sym typeface="Arial"/>
              </a:rPr>
              <a:t>), ranking ( </a:t>
            </a:r>
            <a:r>
              <a:rPr lang="es-CO" sz="1200" err="1">
                <a:sym typeface="Arial"/>
              </a:rPr>
              <a:t>rank</a:t>
            </a:r>
            <a:r>
              <a:rPr lang="es-CO" sz="1200">
                <a:sym typeface="Arial"/>
              </a:rPr>
              <a:t>), torneo (</a:t>
            </a:r>
            <a:r>
              <a:rPr lang="es-CO" sz="1200" err="1">
                <a:sym typeface="Arial"/>
              </a:rPr>
              <a:t>tournament</a:t>
            </a:r>
            <a:r>
              <a:rPr lang="es-CO" sz="1200">
                <a:sym typeface="Arial"/>
              </a:rPr>
              <a:t>), aleatorio (</a:t>
            </a:r>
            <a:r>
              <a:rPr lang="es-CO" sz="1200" err="1">
                <a:sym typeface="Arial"/>
              </a:rPr>
              <a:t>random</a:t>
            </a:r>
            <a:r>
              <a:rPr lang="es-CO" sz="1200">
                <a:sym typeface="Arial"/>
              </a:rPr>
              <a:t>) y estado estable (</a:t>
            </a:r>
            <a:r>
              <a:rPr lang="es-CO" sz="1200" err="1">
                <a:sym typeface="Arial"/>
              </a:rPr>
              <a:t>sss</a:t>
            </a:r>
            <a:r>
              <a:rPr lang="es-CO" sz="1200">
                <a:sym typeface="Arial"/>
              </a:rPr>
              <a:t>)</a:t>
            </a:r>
            <a:endParaRPr lang="es-CO" sz="1200"/>
          </a:p>
        </p:txBody>
      </p:sp>
      <p:sp>
        <p:nvSpPr>
          <p:cNvPr id="19" name="Shape 146">
            <a:extLst>
              <a:ext uri="{FF2B5EF4-FFF2-40B4-BE49-F238E27FC236}">
                <a16:creationId xmlns:a16="http://schemas.microsoft.com/office/drawing/2014/main" id="{69FA556C-A3BB-4424-99A3-C91F563DC5C0}"/>
              </a:ext>
            </a:extLst>
          </p:cNvPr>
          <p:cNvSpPr txBox="1">
            <a:spLocks/>
          </p:cNvSpPr>
          <p:nvPr/>
        </p:nvSpPr>
        <p:spPr>
          <a:xfrm>
            <a:off x="2744363" y="2514709"/>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Tipo de mutación</a:t>
            </a:r>
          </a:p>
        </p:txBody>
      </p:sp>
      <p:sp>
        <p:nvSpPr>
          <p:cNvPr id="20" name="Shape 146">
            <a:extLst>
              <a:ext uri="{FF2B5EF4-FFF2-40B4-BE49-F238E27FC236}">
                <a16:creationId xmlns:a16="http://schemas.microsoft.com/office/drawing/2014/main" id="{684796FE-10DE-47B2-ACED-2DE08AF8573B}"/>
              </a:ext>
            </a:extLst>
          </p:cNvPr>
          <p:cNvSpPr txBox="1">
            <a:spLocks/>
          </p:cNvSpPr>
          <p:nvPr/>
        </p:nvSpPr>
        <p:spPr>
          <a:xfrm>
            <a:off x="5909310" y="2514709"/>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Tipo de cruce</a:t>
            </a:r>
          </a:p>
        </p:txBody>
      </p:sp>
      <p:sp>
        <p:nvSpPr>
          <p:cNvPr id="21" name="CuadroTexto 20">
            <a:extLst>
              <a:ext uri="{FF2B5EF4-FFF2-40B4-BE49-F238E27FC236}">
                <a16:creationId xmlns:a16="http://schemas.microsoft.com/office/drawing/2014/main" id="{F2840D64-CE73-4E5C-91EF-FADFE456F246}"/>
              </a:ext>
            </a:extLst>
          </p:cNvPr>
          <p:cNvSpPr txBox="1"/>
          <p:nvPr/>
        </p:nvSpPr>
        <p:spPr>
          <a:xfrm>
            <a:off x="3337370" y="3593000"/>
            <a:ext cx="2857500" cy="646331"/>
          </a:xfrm>
          <a:prstGeom prst="rect">
            <a:avLst/>
          </a:prstGeom>
          <a:noFill/>
        </p:spPr>
        <p:txBody>
          <a:bodyPr wrap="square">
            <a:spAutoFit/>
          </a:bodyPr>
          <a:lstStyle/>
          <a:p>
            <a:r>
              <a:rPr lang="es-ES" sz="1200"/>
              <a:t>L</a:t>
            </a:r>
            <a:r>
              <a:rPr lang="es-CO" sz="1200"/>
              <a:t>os tipos de mutación soportados por </a:t>
            </a:r>
            <a:r>
              <a:rPr lang="es-CO" sz="1200" err="1"/>
              <a:t>PyGAD</a:t>
            </a:r>
            <a:r>
              <a:rPr lang="es-CO" sz="1200"/>
              <a:t> son, aleatorio, intercambio, inversión, lucha y adaptativo.</a:t>
            </a:r>
          </a:p>
        </p:txBody>
      </p:sp>
      <p:sp>
        <p:nvSpPr>
          <p:cNvPr id="23" name="CuadroTexto 22">
            <a:extLst>
              <a:ext uri="{FF2B5EF4-FFF2-40B4-BE49-F238E27FC236}">
                <a16:creationId xmlns:a16="http://schemas.microsoft.com/office/drawing/2014/main" id="{953601C5-3F57-4919-8BF5-A89CCC36983E}"/>
              </a:ext>
            </a:extLst>
          </p:cNvPr>
          <p:cNvSpPr txBox="1"/>
          <p:nvPr/>
        </p:nvSpPr>
        <p:spPr>
          <a:xfrm>
            <a:off x="3355008" y="3038383"/>
            <a:ext cx="2857500" cy="461665"/>
          </a:xfrm>
          <a:prstGeom prst="rect">
            <a:avLst/>
          </a:prstGeom>
          <a:noFill/>
        </p:spPr>
        <p:txBody>
          <a:bodyPr wrap="square">
            <a:spAutoFit/>
          </a:bodyPr>
          <a:lstStyle/>
          <a:p>
            <a:r>
              <a:rPr lang="es-CO" sz="1200">
                <a:sym typeface="Arial"/>
              </a:rPr>
              <a:t>Se realiza la mutación del porcentaje de genes descrito anteriormente</a:t>
            </a:r>
            <a:endParaRPr lang="es-CO" sz="1200"/>
          </a:p>
        </p:txBody>
      </p:sp>
      <p:sp>
        <p:nvSpPr>
          <p:cNvPr id="24" name="CuadroTexto 23">
            <a:extLst>
              <a:ext uri="{FF2B5EF4-FFF2-40B4-BE49-F238E27FC236}">
                <a16:creationId xmlns:a16="http://schemas.microsoft.com/office/drawing/2014/main" id="{F084C909-4188-449C-933B-A3008C05A307}"/>
              </a:ext>
            </a:extLst>
          </p:cNvPr>
          <p:cNvSpPr txBox="1"/>
          <p:nvPr/>
        </p:nvSpPr>
        <p:spPr>
          <a:xfrm>
            <a:off x="6403008" y="3038382"/>
            <a:ext cx="2857500" cy="276999"/>
          </a:xfrm>
          <a:prstGeom prst="rect">
            <a:avLst/>
          </a:prstGeom>
          <a:noFill/>
        </p:spPr>
        <p:txBody>
          <a:bodyPr wrap="square">
            <a:spAutoFit/>
          </a:bodyPr>
          <a:lstStyle/>
          <a:p>
            <a:r>
              <a:rPr lang="es-CO" sz="1200">
                <a:sym typeface="Arial"/>
              </a:rPr>
              <a:t>Se realiza el cruce entre padres</a:t>
            </a:r>
            <a:endParaRPr lang="es-CO" sz="1200"/>
          </a:p>
        </p:txBody>
      </p:sp>
      <p:sp>
        <p:nvSpPr>
          <p:cNvPr id="25" name="CuadroTexto 24">
            <a:extLst>
              <a:ext uri="{FF2B5EF4-FFF2-40B4-BE49-F238E27FC236}">
                <a16:creationId xmlns:a16="http://schemas.microsoft.com/office/drawing/2014/main" id="{9857F7F7-A076-4D9F-BDF2-C2E74DD90FE4}"/>
              </a:ext>
            </a:extLst>
          </p:cNvPr>
          <p:cNvSpPr txBox="1"/>
          <p:nvPr/>
        </p:nvSpPr>
        <p:spPr>
          <a:xfrm>
            <a:off x="6403008" y="3496295"/>
            <a:ext cx="2857500" cy="646331"/>
          </a:xfrm>
          <a:prstGeom prst="rect">
            <a:avLst/>
          </a:prstGeom>
          <a:noFill/>
        </p:spPr>
        <p:txBody>
          <a:bodyPr wrap="square">
            <a:spAutoFit/>
          </a:bodyPr>
          <a:lstStyle/>
          <a:p>
            <a:r>
              <a:rPr lang="es-ES" sz="1200"/>
              <a:t>L</a:t>
            </a:r>
            <a:r>
              <a:rPr lang="es-CO" sz="1200"/>
              <a:t>os tipos de cruce soportados por </a:t>
            </a:r>
            <a:r>
              <a:rPr lang="es-CO" sz="1200" err="1"/>
              <a:t>PyGAD</a:t>
            </a:r>
            <a:r>
              <a:rPr lang="es-CO" sz="1200"/>
              <a:t> son, un punto, dos puntos y uniforme.</a:t>
            </a:r>
          </a:p>
        </p:txBody>
      </p:sp>
    </p:spTree>
    <p:extLst>
      <p:ext uri="{BB962C8B-B14F-4D97-AF65-F5344CB8AC3E}">
        <p14:creationId xmlns:p14="http://schemas.microsoft.com/office/powerpoint/2010/main" val="1972889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41000" b="-3000"/>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Herramientas de implementación</a:t>
            </a:r>
            <a:endParaRPr/>
          </a:p>
        </p:txBody>
      </p:sp>
      <p:sp>
        <p:nvSpPr>
          <p:cNvPr id="133" name="Shape 133"/>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Software y repositorio</a:t>
            </a:r>
            <a:endParaRPr/>
          </a:p>
        </p:txBody>
      </p:sp>
      <p:sp>
        <p:nvSpPr>
          <p:cNvPr id="134" name="Shape 134"/>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245651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34706" y="796375"/>
            <a:ext cx="4939934" cy="669300"/>
          </a:xfrm>
          <a:prstGeom prst="rect">
            <a:avLst/>
          </a:prstGeom>
        </p:spPr>
        <p:txBody>
          <a:bodyPr spcFirstLastPara="1" wrap="square" lIns="91425" tIns="91425" rIns="91425" bIns="91425" anchor="b" anchorCtr="0">
            <a:noAutofit/>
          </a:bodyPr>
          <a:lstStyle/>
          <a:p>
            <a:r>
              <a:rPr lang="es-ES" sz="2400" err="1"/>
              <a:t>Colab</a:t>
            </a:r>
            <a:r>
              <a:rPr lang="es-ES" sz="2400"/>
              <a:t> herramienta colaborativa para realizar código y Spyder IDE de Python</a:t>
            </a:r>
            <a:endParaRPr lang="en" sz="2400"/>
          </a:p>
        </p:txBody>
      </p:sp>
      <p:sp>
        <p:nvSpPr>
          <p:cNvPr id="119" name="Shape 119"/>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33</a:t>
            </a:fld>
            <a:endParaRPr>
              <a:solidFill>
                <a:srgbClr val="294667"/>
              </a:solidFill>
            </a:endParaRPr>
          </a:p>
        </p:txBody>
      </p:sp>
      <p:pic>
        <p:nvPicPr>
          <p:cNvPr id="4" name="Picture 4" descr="Logo&#10;&#10;Description automatically generated">
            <a:extLst>
              <a:ext uri="{FF2B5EF4-FFF2-40B4-BE49-F238E27FC236}">
                <a16:creationId xmlns:a16="http://schemas.microsoft.com/office/drawing/2014/main" id="{82266BF5-02D3-4341-83AE-EC4E6E42D6B4}"/>
              </a:ext>
            </a:extLst>
          </p:cNvPr>
          <p:cNvPicPr>
            <a:picLocks noChangeAspect="1"/>
          </p:cNvPicPr>
          <p:nvPr/>
        </p:nvPicPr>
        <p:blipFill>
          <a:blip r:embed="rId4"/>
          <a:stretch>
            <a:fillRect/>
          </a:stretch>
        </p:blipFill>
        <p:spPr>
          <a:xfrm>
            <a:off x="6310313" y="186796"/>
            <a:ext cx="2619375" cy="1743075"/>
          </a:xfrm>
          <a:prstGeom prst="rect">
            <a:avLst/>
          </a:prstGeom>
        </p:spPr>
      </p:pic>
      <p:pic>
        <p:nvPicPr>
          <p:cNvPr id="5" name="Picture 5" descr="A picture containing text, seat&#10;&#10;Description automatically generated">
            <a:extLst>
              <a:ext uri="{FF2B5EF4-FFF2-40B4-BE49-F238E27FC236}">
                <a16:creationId xmlns:a16="http://schemas.microsoft.com/office/drawing/2014/main" id="{FDDFB612-702A-4555-8246-90C9F029DA63}"/>
              </a:ext>
            </a:extLst>
          </p:cNvPr>
          <p:cNvPicPr>
            <a:picLocks noChangeAspect="1"/>
          </p:cNvPicPr>
          <p:nvPr/>
        </p:nvPicPr>
        <p:blipFill>
          <a:blip r:embed="rId5"/>
          <a:stretch>
            <a:fillRect/>
          </a:stretch>
        </p:blipFill>
        <p:spPr>
          <a:xfrm>
            <a:off x="6315604" y="2103439"/>
            <a:ext cx="2533121" cy="2543314"/>
          </a:xfrm>
          <a:prstGeom prst="rect">
            <a:avLst/>
          </a:prstGeom>
        </p:spPr>
      </p:pic>
      <p:pic>
        <p:nvPicPr>
          <p:cNvPr id="3" name="Imagen 2">
            <a:extLst>
              <a:ext uri="{FF2B5EF4-FFF2-40B4-BE49-F238E27FC236}">
                <a16:creationId xmlns:a16="http://schemas.microsoft.com/office/drawing/2014/main" id="{6B0D8C1C-F12F-4692-B135-2059FFF0C0AF}"/>
              </a:ext>
            </a:extLst>
          </p:cNvPr>
          <p:cNvPicPr>
            <a:picLocks noChangeAspect="1"/>
          </p:cNvPicPr>
          <p:nvPr/>
        </p:nvPicPr>
        <p:blipFill>
          <a:blip r:embed="rId6"/>
          <a:stretch>
            <a:fillRect/>
          </a:stretch>
        </p:blipFill>
        <p:spPr>
          <a:xfrm>
            <a:off x="214312" y="1725350"/>
            <a:ext cx="2329696" cy="2897186"/>
          </a:xfrm>
          <a:prstGeom prst="rect">
            <a:avLst/>
          </a:prstGeom>
        </p:spPr>
      </p:pic>
      <p:pic>
        <p:nvPicPr>
          <p:cNvPr id="7" name="Imagen 6">
            <a:extLst>
              <a:ext uri="{FF2B5EF4-FFF2-40B4-BE49-F238E27FC236}">
                <a16:creationId xmlns:a16="http://schemas.microsoft.com/office/drawing/2014/main" id="{DCEA4BE2-29B6-4F25-BA07-0616E9ECBD4A}"/>
              </a:ext>
            </a:extLst>
          </p:cNvPr>
          <p:cNvPicPr>
            <a:picLocks noChangeAspect="1"/>
          </p:cNvPicPr>
          <p:nvPr/>
        </p:nvPicPr>
        <p:blipFill>
          <a:blip r:embed="rId7"/>
          <a:stretch>
            <a:fillRect/>
          </a:stretch>
        </p:blipFill>
        <p:spPr>
          <a:xfrm>
            <a:off x="2965352" y="1655162"/>
            <a:ext cx="2409288" cy="3037561"/>
          </a:xfrm>
          <a:prstGeom prst="rect">
            <a:avLst/>
          </a:prstGeom>
        </p:spPr>
      </p:pic>
    </p:spTree>
    <p:extLst>
      <p:ext uri="{BB962C8B-B14F-4D97-AF65-F5344CB8AC3E}">
        <p14:creationId xmlns:p14="http://schemas.microsoft.com/office/powerpoint/2010/main" val="2976099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542700" y="438806"/>
            <a:ext cx="5623194" cy="669300"/>
          </a:xfrm>
          <a:prstGeom prst="rect">
            <a:avLst/>
          </a:prstGeom>
        </p:spPr>
        <p:txBody>
          <a:bodyPr spcFirstLastPara="1" wrap="square" lIns="91425" tIns="91425" rIns="91425" bIns="91425" anchor="b" anchorCtr="0">
            <a:noAutofit/>
          </a:bodyPr>
          <a:lstStyle/>
          <a:p>
            <a:r>
              <a:rPr lang="es-ES" sz="1600" err="1"/>
              <a:t>PyTorch</a:t>
            </a:r>
            <a:r>
              <a:rPr lang="es-ES" sz="1600"/>
              <a:t> y </a:t>
            </a:r>
            <a:r>
              <a:rPr lang="es-ES" sz="1600" err="1"/>
              <a:t>Keras</a:t>
            </a:r>
            <a:r>
              <a:rPr lang="es-ES" sz="1600"/>
              <a:t> son librerías desarrolladas para construcción de redes neuronales, junto con </a:t>
            </a:r>
            <a:r>
              <a:rPr lang="es-ES" sz="1600" err="1"/>
              <a:t>PyGAD</a:t>
            </a:r>
            <a:r>
              <a:rPr lang="es-ES" sz="1600"/>
              <a:t> implementan los AG para Redes Neuronales</a:t>
            </a:r>
            <a:endParaRPr lang="en" sz="1600"/>
          </a:p>
        </p:txBody>
      </p:sp>
      <p:sp>
        <p:nvSpPr>
          <p:cNvPr id="119" name="Shape 119"/>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34</a:t>
            </a:fld>
            <a:endParaRPr>
              <a:solidFill>
                <a:srgbClr val="294667"/>
              </a:solidFill>
            </a:endParaRPr>
          </a:p>
        </p:txBody>
      </p:sp>
      <p:pic>
        <p:nvPicPr>
          <p:cNvPr id="4098" name="Picture 2" descr="Keras">
            <a:extLst>
              <a:ext uri="{FF2B5EF4-FFF2-40B4-BE49-F238E27FC236}">
                <a16:creationId xmlns:a16="http://schemas.microsoft.com/office/drawing/2014/main" id="{6CAD4209-CF95-47B1-BBB2-2C3BC85B37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0813" y="24907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elcome to PyTorch Tutorials — PyTorch Tutorials 1.10.0+cu102 documentation">
            <a:extLst>
              <a:ext uri="{FF2B5EF4-FFF2-40B4-BE49-F238E27FC236}">
                <a16:creationId xmlns:a16="http://schemas.microsoft.com/office/drawing/2014/main" id="{EC1D57CA-AC79-41F1-8F65-FB7AD2712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0812" y="220725"/>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YGAD-LOGO">
            <a:extLst>
              <a:ext uri="{FF2B5EF4-FFF2-40B4-BE49-F238E27FC236}">
                <a16:creationId xmlns:a16="http://schemas.microsoft.com/office/drawing/2014/main" id="{6D7A6033-724F-4833-83DD-342D1FC6F8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6864" y="1581806"/>
            <a:ext cx="3728061" cy="3152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713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45000" b="-1000"/>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Protocolo Experimental</a:t>
            </a:r>
            <a:endParaRPr/>
          </a:p>
        </p:txBody>
      </p:sp>
      <p:sp>
        <p:nvSpPr>
          <p:cNvPr id="133" name="Shape 133"/>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noAutofit/>
          </a:bodyPr>
          <a:lstStyle/>
          <a:p>
            <a:pPr marL="0" indent="0"/>
            <a:r>
              <a:rPr lang="en" err="1"/>
              <a:t>Procedimiento</a:t>
            </a:r>
            <a:r>
              <a:rPr lang="en"/>
              <a:t> de </a:t>
            </a:r>
            <a:r>
              <a:rPr lang="en" err="1"/>
              <a:t>ejecución</a:t>
            </a:r>
            <a:r>
              <a:rPr lang="en"/>
              <a:t>, </a:t>
            </a:r>
            <a:r>
              <a:rPr lang="en" err="1"/>
              <a:t>prueba</a:t>
            </a:r>
            <a:r>
              <a:rPr lang="en"/>
              <a:t> y </a:t>
            </a:r>
            <a:r>
              <a:rPr lang="en" err="1"/>
              <a:t>tuneo</a:t>
            </a:r>
          </a:p>
        </p:txBody>
      </p:sp>
      <p:sp>
        <p:nvSpPr>
          <p:cNvPr id="134" name="Shape 134"/>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588808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Shape 140"/>
          <p:cNvSpPr txBox="1">
            <a:spLocks noGrp="1"/>
          </p:cNvSpPr>
          <p:nvPr>
            <p:ph type="sldNum" idx="12"/>
          </p:nvPr>
        </p:nvSpPr>
        <p:spPr>
          <a:xfrm>
            <a:off x="265275" y="4607475"/>
            <a:ext cx="86169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36</a:t>
            </a:fld>
            <a:endParaRPr/>
          </a:p>
        </p:txBody>
      </p:sp>
      <p:sp>
        <p:nvSpPr>
          <p:cNvPr id="3" name="2 Rectángulo"/>
          <p:cNvSpPr/>
          <p:nvPr/>
        </p:nvSpPr>
        <p:spPr>
          <a:xfrm>
            <a:off x="5093699" y="2922978"/>
            <a:ext cx="3572690" cy="1077218"/>
          </a:xfrm>
          <a:prstGeom prst="rect">
            <a:avLst/>
          </a:prstGeom>
        </p:spPr>
        <p:txBody>
          <a:bodyPr wrap="square" lIns="91440" tIns="45720" rIns="91440" bIns="45720" anchor="t">
            <a:spAutoFit/>
          </a:bodyPr>
          <a:lstStyle/>
          <a:p>
            <a:pPr algn="ctr"/>
            <a:r>
              <a:rPr lang="es-CO" sz="1600">
                <a:solidFill>
                  <a:srgbClr val="00467C"/>
                </a:solidFill>
              </a:rPr>
              <a:t>Debido al costo computacional se realizaron simplificaciones de las redes neuronales estudiadas con anterioridad.</a:t>
            </a:r>
            <a:endParaRPr lang="en-US" sz="1600">
              <a:solidFill>
                <a:srgbClr val="00467C"/>
              </a:solidFill>
            </a:endParaRPr>
          </a:p>
        </p:txBody>
      </p:sp>
      <p:sp>
        <p:nvSpPr>
          <p:cNvPr id="7" name="TextBox 6">
            <a:extLst>
              <a:ext uri="{FF2B5EF4-FFF2-40B4-BE49-F238E27FC236}">
                <a16:creationId xmlns:a16="http://schemas.microsoft.com/office/drawing/2014/main" id="{2341A993-6EBC-4661-A03B-45085C80A85E}"/>
              </a:ext>
            </a:extLst>
          </p:cNvPr>
          <p:cNvSpPr txBox="1"/>
          <p:nvPr/>
        </p:nvSpPr>
        <p:spPr>
          <a:xfrm>
            <a:off x="410935" y="323173"/>
            <a:ext cx="37800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a:t>Diseño a grandes rasgos del AG de </a:t>
            </a:r>
            <a:r>
              <a:rPr lang="es-CO" err="1"/>
              <a:t>PyGAD</a:t>
            </a:r>
            <a:endParaRPr lang="en-US"/>
          </a:p>
        </p:txBody>
      </p:sp>
      <p:sp>
        <p:nvSpPr>
          <p:cNvPr id="10" name="2 Rectángulo">
            <a:extLst>
              <a:ext uri="{FF2B5EF4-FFF2-40B4-BE49-F238E27FC236}">
                <a16:creationId xmlns:a16="http://schemas.microsoft.com/office/drawing/2014/main" id="{38892EB6-EEE4-417C-A9E0-B3756D100E36}"/>
              </a:ext>
            </a:extLst>
          </p:cNvPr>
          <p:cNvSpPr/>
          <p:nvPr/>
        </p:nvSpPr>
        <p:spPr>
          <a:xfrm>
            <a:off x="5171259" y="1230508"/>
            <a:ext cx="3017520" cy="1077218"/>
          </a:xfrm>
          <a:prstGeom prst="rect">
            <a:avLst/>
          </a:prstGeom>
        </p:spPr>
        <p:txBody>
          <a:bodyPr wrap="square" lIns="91440" tIns="45720" rIns="91440" bIns="45720" anchor="t">
            <a:spAutoFit/>
          </a:bodyPr>
          <a:lstStyle/>
          <a:p>
            <a:pPr algn="ctr"/>
            <a:r>
              <a:rPr lang="es-CO" sz="1600">
                <a:solidFill>
                  <a:srgbClr val="00467C"/>
                </a:solidFill>
              </a:rPr>
              <a:t>Dicha estructura va a ser tenida en cuenta para buscar variaciones y así lograr obtener diferentes escenarios.</a:t>
            </a:r>
          </a:p>
        </p:txBody>
      </p:sp>
      <p:pic>
        <p:nvPicPr>
          <p:cNvPr id="8" name="Picture 2" descr="PyGAD Lifecycle">
            <a:extLst>
              <a:ext uri="{FF2B5EF4-FFF2-40B4-BE49-F238E27FC236}">
                <a16:creationId xmlns:a16="http://schemas.microsoft.com/office/drawing/2014/main" id="{AA8ADB94-D246-4841-A2AE-E49F3ADF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568" y="713795"/>
            <a:ext cx="2054532" cy="410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946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28000" b="-2000"/>
          </a:stretch>
        </a:blipFill>
        <a:effectLst/>
      </p:bgPr>
    </p:bg>
    <p:spTree>
      <p:nvGrpSpPr>
        <p:cNvPr id="1" name="Shape 300"/>
        <p:cNvGrpSpPr/>
        <p:nvPr/>
      </p:nvGrpSpPr>
      <p:grpSpPr>
        <a:xfrm>
          <a:off x="0" y="0"/>
          <a:ext cx="0" cy="0"/>
          <a:chOff x="0" y="0"/>
          <a:chExt cx="0" cy="0"/>
        </a:xfrm>
      </p:grpSpPr>
      <p:sp>
        <p:nvSpPr>
          <p:cNvPr id="304" name="Shape 304"/>
          <p:cNvSpPr txBox="1">
            <a:spLocks noGrp="1"/>
          </p:cNvSpPr>
          <p:nvPr>
            <p:ph type="title"/>
          </p:nvPr>
        </p:nvSpPr>
        <p:spPr>
          <a:xfrm>
            <a:off x="442405" y="1273750"/>
            <a:ext cx="1437108" cy="44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000"/>
              <a:t>Protocolo</a:t>
            </a:r>
            <a:endParaRPr sz="2000"/>
          </a:p>
        </p:txBody>
      </p:sp>
      <p:sp>
        <p:nvSpPr>
          <p:cNvPr id="303" name="Shape 3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37</a:t>
            </a:fld>
            <a:endParaRPr/>
          </a:p>
        </p:txBody>
      </p:sp>
      <p:sp>
        <p:nvSpPr>
          <p:cNvPr id="305" name="Shape 305"/>
          <p:cNvSpPr txBox="1">
            <a:spLocks noGrp="1"/>
          </p:cNvSpPr>
          <p:nvPr>
            <p:ph type="body" idx="4294967295"/>
          </p:nvPr>
        </p:nvSpPr>
        <p:spPr>
          <a:xfrm>
            <a:off x="364671" y="1889737"/>
            <a:ext cx="2584450" cy="2387146"/>
          </a:xfrm>
          <a:prstGeom prst="rect">
            <a:avLst/>
          </a:prstGeom>
        </p:spPr>
        <p:txBody>
          <a:bodyPr spcFirstLastPara="1" wrap="square" lIns="91425" tIns="91425" rIns="91425" bIns="91425" anchor="t" anchorCtr="0">
            <a:noAutofit/>
          </a:bodyPr>
          <a:lstStyle/>
          <a:p>
            <a:pPr marL="0" indent="0">
              <a:buNone/>
            </a:pPr>
            <a:r>
              <a:rPr lang="es-CO" sz="1400">
                <a:solidFill>
                  <a:schemeClr val="bg1"/>
                </a:solidFill>
              </a:rPr>
              <a:t>Como podemos ver se debe llenar esta tabla con el MAE de cada una de las configuraciones propuestas, así podemos comparar los resultados y decidir qué configuración nos conviene para nuestro problema propuesto.</a:t>
            </a:r>
            <a:r>
              <a:rPr lang="en" sz="1400">
                <a:solidFill>
                  <a:schemeClr val="bg1"/>
                </a:solidFill>
              </a:rPr>
              <a:t> </a:t>
            </a:r>
            <a:endParaRPr lang="en-US">
              <a:solidFill>
                <a:schemeClr val="bg1"/>
              </a:solidFill>
            </a:endParaRPr>
          </a:p>
          <a:p>
            <a:pPr marL="0" lvl="0" indent="0" rtl="0">
              <a:spcBef>
                <a:spcPts val="600"/>
              </a:spcBef>
              <a:spcAft>
                <a:spcPts val="0"/>
              </a:spcAft>
              <a:buNone/>
            </a:pPr>
            <a:endParaRPr lang="en" sz="1400">
              <a:solidFill>
                <a:schemeClr val="bg1"/>
              </a:solidFill>
            </a:endParaRPr>
          </a:p>
        </p:txBody>
      </p:sp>
      <p:sp>
        <p:nvSpPr>
          <p:cNvPr id="3" name="TextBox 2">
            <a:extLst>
              <a:ext uri="{FF2B5EF4-FFF2-40B4-BE49-F238E27FC236}">
                <a16:creationId xmlns:a16="http://schemas.microsoft.com/office/drawing/2014/main" id="{824B0901-75BD-4AF5-8EB8-C017E08C0BFC}"/>
              </a:ext>
            </a:extLst>
          </p:cNvPr>
          <p:cNvSpPr txBox="1"/>
          <p:nvPr/>
        </p:nvSpPr>
        <p:spPr>
          <a:xfrm>
            <a:off x="3102430" y="107661"/>
            <a:ext cx="593543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1600">
                <a:solidFill>
                  <a:srgbClr val="00467C"/>
                </a:solidFill>
              </a:rPr>
              <a:t>Se propone el siguiente cuadrado latino para poder comparar distintas configuraciones</a:t>
            </a:r>
          </a:p>
        </p:txBody>
      </p:sp>
      <p:sp>
        <p:nvSpPr>
          <p:cNvPr id="5" name="TextBox 4">
            <a:extLst>
              <a:ext uri="{FF2B5EF4-FFF2-40B4-BE49-F238E27FC236}">
                <a16:creationId xmlns:a16="http://schemas.microsoft.com/office/drawing/2014/main" id="{1E3DDA04-BEFE-4522-A297-CB5A42EE30A3}"/>
              </a:ext>
            </a:extLst>
          </p:cNvPr>
          <p:cNvSpPr txBox="1"/>
          <p:nvPr/>
        </p:nvSpPr>
        <p:spPr>
          <a:xfrm>
            <a:off x="3122839" y="2310140"/>
            <a:ext cx="58946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a:t>Las letras que componen la tabla hacen referencia a las variaciones experimentales que se realizaron.</a:t>
            </a:r>
            <a:endParaRPr lang="en-US"/>
          </a:p>
        </p:txBody>
      </p:sp>
      <p:pic>
        <p:nvPicPr>
          <p:cNvPr id="7" name="Imagen 6">
            <a:extLst>
              <a:ext uri="{FF2B5EF4-FFF2-40B4-BE49-F238E27FC236}">
                <a16:creationId xmlns:a16="http://schemas.microsoft.com/office/drawing/2014/main" id="{90B085D1-13BA-4229-8140-DFE06DF9D7B0}"/>
              </a:ext>
            </a:extLst>
          </p:cNvPr>
          <p:cNvPicPr>
            <a:picLocks noChangeAspect="1"/>
          </p:cNvPicPr>
          <p:nvPr/>
        </p:nvPicPr>
        <p:blipFill>
          <a:blip r:embed="rId4"/>
          <a:stretch>
            <a:fillRect/>
          </a:stretch>
        </p:blipFill>
        <p:spPr>
          <a:xfrm>
            <a:off x="3938587" y="783738"/>
            <a:ext cx="3648075" cy="1514475"/>
          </a:xfrm>
          <a:prstGeom prst="rect">
            <a:avLst/>
          </a:prstGeom>
        </p:spPr>
      </p:pic>
      <p:pic>
        <p:nvPicPr>
          <p:cNvPr id="8" name="Imagen 7">
            <a:extLst>
              <a:ext uri="{FF2B5EF4-FFF2-40B4-BE49-F238E27FC236}">
                <a16:creationId xmlns:a16="http://schemas.microsoft.com/office/drawing/2014/main" id="{9FE457EB-0670-4A30-9951-8A8233F08D89}"/>
              </a:ext>
            </a:extLst>
          </p:cNvPr>
          <p:cNvPicPr>
            <a:picLocks noChangeAspect="1"/>
          </p:cNvPicPr>
          <p:nvPr/>
        </p:nvPicPr>
        <p:blipFill>
          <a:blip r:embed="rId5"/>
          <a:stretch>
            <a:fillRect/>
          </a:stretch>
        </p:blipFill>
        <p:spPr>
          <a:xfrm>
            <a:off x="3938587" y="3014335"/>
            <a:ext cx="3971925" cy="13144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35000"/>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Resultados</a:t>
            </a:r>
            <a:endParaRPr/>
          </a:p>
        </p:txBody>
      </p:sp>
      <p:sp>
        <p:nvSpPr>
          <p:cNvPr id="133" name="Shape 133"/>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Precisión en la clasificación</a:t>
            </a:r>
            <a:endParaRPr/>
          </a:p>
        </p:txBody>
      </p:sp>
      <p:sp>
        <p:nvSpPr>
          <p:cNvPr id="134" name="Shape 134"/>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616745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7" name="Shape 127"/>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39</a:t>
            </a:fld>
            <a:endParaRPr/>
          </a:p>
        </p:txBody>
      </p:sp>
      <p:sp>
        <p:nvSpPr>
          <p:cNvPr id="5" name="Shape 304"/>
          <p:cNvSpPr txBox="1">
            <a:spLocks/>
          </p:cNvSpPr>
          <p:nvPr/>
        </p:nvSpPr>
        <p:spPr>
          <a:xfrm>
            <a:off x="717551" y="337579"/>
            <a:ext cx="7891234" cy="67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 sz="2400">
                <a:solidFill>
                  <a:schemeClr val="bg1"/>
                </a:solidFill>
                <a:sym typeface="Merriweather"/>
              </a:rPr>
              <a:t>Los resultados de los experimentos son los siguientes:</a:t>
            </a:r>
            <a:endParaRPr lang="en-US" sz="2400">
              <a:solidFill>
                <a:schemeClr val="bg1"/>
              </a:solidFill>
            </a:endParaRPr>
          </a:p>
        </p:txBody>
      </p:sp>
    </p:spTree>
    <p:extLst>
      <p:ext uri="{BB962C8B-B14F-4D97-AF65-F5344CB8AC3E}">
        <p14:creationId xmlns:p14="http://schemas.microsoft.com/office/powerpoint/2010/main" val="1509000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3467825" y="1614875"/>
            <a:ext cx="2532900" cy="3158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1600" b="1"/>
              <a:t>Necesidades</a:t>
            </a:r>
          </a:p>
          <a:p>
            <a:pPr marL="0" indent="0">
              <a:buNone/>
            </a:pPr>
            <a:r>
              <a:rPr lang="es-CO"/>
              <a:t>Anticiparse a problemas de seguridad.</a:t>
            </a:r>
          </a:p>
          <a:p>
            <a:pPr marL="0" indent="0">
              <a:buNone/>
            </a:pPr>
            <a:r>
              <a:rPr lang="es-ES"/>
              <a:t>Identificación de eventos que requieren asistencia inmediata. </a:t>
            </a:r>
          </a:p>
          <a:p>
            <a:pPr marL="0" indent="0">
              <a:buNone/>
            </a:pPr>
            <a:r>
              <a:rPr lang="es-ES"/>
              <a:t>Control de aforo en sitios que tienen restricción por seguridad.</a:t>
            </a:r>
            <a:endParaRPr lang="es-CO"/>
          </a:p>
          <a:p>
            <a:pPr marL="0" indent="0">
              <a:buNone/>
            </a:pPr>
            <a:endParaRPr lang="es-CO"/>
          </a:p>
        </p:txBody>
      </p:sp>
      <p:sp>
        <p:nvSpPr>
          <p:cNvPr id="178" name="Shape 178"/>
          <p:cNvSpPr txBox="1">
            <a:spLocks noGrp="1"/>
          </p:cNvSpPr>
          <p:nvPr>
            <p:ph type="title"/>
          </p:nvPr>
        </p:nvSpPr>
        <p:spPr>
          <a:xfrm>
            <a:off x="3468199" y="796375"/>
            <a:ext cx="5402956" cy="669300"/>
          </a:xfrm>
          <a:prstGeom prst="rect">
            <a:avLst/>
          </a:prstGeom>
        </p:spPr>
        <p:txBody>
          <a:bodyPr spcFirstLastPara="1" wrap="square" lIns="91425" tIns="91425" rIns="91425" bIns="91425" anchor="b" anchorCtr="0">
            <a:noAutofit/>
          </a:bodyPr>
          <a:lstStyle/>
          <a:p>
            <a:r>
              <a:rPr lang="en" sz="2400" err="1"/>
              <a:t>Conteo</a:t>
            </a:r>
            <a:r>
              <a:rPr lang="en" sz="2400"/>
              <a:t> de personas </a:t>
            </a:r>
            <a:r>
              <a:rPr lang="en" sz="2400" err="1"/>
              <a:t>en</a:t>
            </a:r>
            <a:r>
              <a:rPr lang="en" sz="2400"/>
              <a:t> </a:t>
            </a:r>
            <a:r>
              <a:rPr lang="en" sz="2400" err="1"/>
              <a:t>imágenes</a:t>
            </a:r>
          </a:p>
        </p:txBody>
      </p:sp>
      <p:sp>
        <p:nvSpPr>
          <p:cNvPr id="179" name="Shape 179"/>
          <p:cNvSpPr txBox="1">
            <a:spLocks noGrp="1"/>
          </p:cNvSpPr>
          <p:nvPr>
            <p:ph type="body" idx="2"/>
          </p:nvPr>
        </p:nvSpPr>
        <p:spPr>
          <a:xfrm>
            <a:off x="6153578" y="1614875"/>
            <a:ext cx="2532900" cy="3158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1600" b="1"/>
              <a:t>Aplicaciones</a:t>
            </a:r>
          </a:p>
          <a:p>
            <a:pPr marL="0" lvl="0" indent="0">
              <a:buNone/>
            </a:pPr>
            <a:r>
              <a:rPr lang="es-ES"/>
              <a:t>Control de Aforos.</a:t>
            </a:r>
          </a:p>
          <a:p>
            <a:pPr marL="0" lvl="0" indent="0">
              <a:buNone/>
            </a:pPr>
            <a:r>
              <a:rPr lang="es-CO"/>
              <a:t>Enfocar mejor tareas de marketing en grandes superficies o centros comerciales</a:t>
            </a:r>
            <a:r>
              <a:rPr lang="es-ES"/>
              <a:t>.</a:t>
            </a:r>
          </a:p>
          <a:p>
            <a:pPr marL="0" lvl="0" indent="0">
              <a:buNone/>
            </a:pPr>
            <a:r>
              <a:rPr lang="es-ES"/>
              <a:t>Dirigir recursos de vigilancia o salud a áreas con potenciales riesgos.</a:t>
            </a:r>
          </a:p>
          <a:p>
            <a:pPr marL="0" lvl="0" indent="0">
              <a:buNone/>
            </a:pPr>
            <a:endParaRPr lang="es-ES"/>
          </a:p>
        </p:txBody>
      </p:sp>
      <p:sp>
        <p:nvSpPr>
          <p:cNvPr id="180" name="Shape 180"/>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a:t>
            </a:fld>
            <a:endParaRPr/>
          </a:p>
        </p:txBody>
      </p:sp>
      <p:pic>
        <p:nvPicPr>
          <p:cNvPr id="3" name="Imagen 2" descr="Una multitud de gente&#10;&#10;Descripción generada automáticamente">
            <a:extLst>
              <a:ext uri="{FF2B5EF4-FFF2-40B4-BE49-F238E27FC236}">
                <a16:creationId xmlns:a16="http://schemas.microsoft.com/office/drawing/2014/main" id="{D3177AF7-6DF6-482A-8DF6-FFEB8F28B97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0423" y="1610362"/>
            <a:ext cx="2880000" cy="1922776"/>
          </a:xfrm>
          <a:prstGeom prst="rect">
            <a:avLst/>
          </a:prstGeom>
        </p:spPr>
      </p:pic>
    </p:spTree>
    <p:extLst>
      <p:ext uri="{BB962C8B-B14F-4D97-AF65-F5344CB8AC3E}">
        <p14:creationId xmlns:p14="http://schemas.microsoft.com/office/powerpoint/2010/main" val="10933831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7000" r="59000" b="8000"/>
          </a:stretch>
        </a:blipFill>
        <a:effectLst/>
      </p:bgPr>
    </p:bg>
    <p:spTree>
      <p:nvGrpSpPr>
        <p:cNvPr id="1" name="Shape 282"/>
        <p:cNvGrpSpPr/>
        <p:nvPr/>
      </p:nvGrpSpPr>
      <p:grpSpPr>
        <a:xfrm>
          <a:off x="0" y="0"/>
          <a:ext cx="0" cy="0"/>
          <a:chOff x="0" y="0"/>
          <a:chExt cx="0" cy="0"/>
        </a:xfrm>
      </p:grpSpPr>
      <p:sp>
        <p:nvSpPr>
          <p:cNvPr id="284" name="Shape 284"/>
          <p:cNvSpPr txBox="1">
            <a:spLocks noGrp="1"/>
          </p:cNvSpPr>
          <p:nvPr>
            <p:ph type="body" idx="4294967295"/>
          </p:nvPr>
        </p:nvSpPr>
        <p:spPr>
          <a:xfrm>
            <a:off x="3446857" y="174042"/>
            <a:ext cx="5465820" cy="730222"/>
          </a:xfrm>
          <a:prstGeom prst="rect">
            <a:avLst/>
          </a:prstGeom>
        </p:spPr>
        <p:txBody>
          <a:bodyPr spcFirstLastPara="1" wrap="square" lIns="91425" tIns="91425" rIns="91425" bIns="91425" anchor="t" anchorCtr="0">
            <a:noAutofit/>
          </a:bodyPr>
          <a:lstStyle/>
          <a:p>
            <a:pPr marL="0" indent="0">
              <a:buNone/>
            </a:pPr>
            <a:r>
              <a:rPr lang="es" sz="1600" dirty="0">
                <a:solidFill>
                  <a:srgbClr val="00467C"/>
                </a:solidFill>
                <a:latin typeface="Arial"/>
                <a:cs typeface="Arial"/>
                <a:sym typeface="Arial"/>
              </a:rPr>
              <a:t>Se muestra la configuración </a:t>
            </a:r>
            <a:r>
              <a:rPr lang="es" sz="1600">
                <a:solidFill>
                  <a:srgbClr val="00467C"/>
                </a:solidFill>
                <a:latin typeface="Arial"/>
                <a:cs typeface="Arial"/>
                <a:sym typeface="Arial"/>
              </a:rPr>
              <a:t>de SVR </a:t>
            </a:r>
            <a:r>
              <a:rPr lang="es" sz="1600" dirty="0">
                <a:solidFill>
                  <a:srgbClr val="00467C"/>
                </a:solidFill>
                <a:latin typeface="Arial"/>
                <a:cs typeface="Arial"/>
                <a:sym typeface="Arial"/>
              </a:rPr>
              <a:t>que presentó el mejor resultado aplicable:</a:t>
            </a:r>
            <a:endParaRPr lang="en-US" sz="1600" dirty="0">
              <a:solidFill>
                <a:srgbClr val="00467C"/>
              </a:solidFill>
              <a:latin typeface="Arial"/>
              <a:cs typeface="Arial"/>
              <a:sym typeface="Arial"/>
            </a:endParaRPr>
          </a:p>
          <a:p>
            <a:pPr marL="0" lvl="0" indent="0" rtl="0">
              <a:spcBef>
                <a:spcPts val="600"/>
              </a:spcBef>
              <a:spcAft>
                <a:spcPts val="0"/>
              </a:spcAft>
              <a:buNone/>
            </a:pPr>
            <a:endParaRPr lang="en" sz="1400" dirty="0"/>
          </a:p>
          <a:p>
            <a:pPr marL="0" lvl="0" indent="0" rtl="0">
              <a:spcBef>
                <a:spcPts val="600"/>
              </a:spcBef>
              <a:spcAft>
                <a:spcPts val="0"/>
              </a:spcAft>
              <a:buNone/>
            </a:pPr>
            <a:endParaRPr lang="en" sz="1400" dirty="0"/>
          </a:p>
          <a:p>
            <a:pPr marL="0" lvl="0" indent="0" rtl="0">
              <a:spcBef>
                <a:spcPts val="600"/>
              </a:spcBef>
              <a:spcAft>
                <a:spcPts val="0"/>
              </a:spcAft>
              <a:buNone/>
            </a:pPr>
            <a:endParaRPr sz="1400" dirty="0"/>
          </a:p>
        </p:txBody>
      </p:sp>
      <p:sp>
        <p:nvSpPr>
          <p:cNvPr id="286" name="Shape 286"/>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40</a:t>
            </a:fld>
            <a:endParaRPr/>
          </a:p>
        </p:txBody>
      </p:sp>
      <p:sp>
        <p:nvSpPr>
          <p:cNvPr id="287" name="Shape 287"/>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000"/>
              <a:t>Resultados</a:t>
            </a:r>
            <a:endParaRPr sz="2000"/>
          </a:p>
        </p:txBody>
      </p:sp>
      <p:sp>
        <p:nvSpPr>
          <p:cNvPr id="6" name="TextBox 5">
            <a:extLst>
              <a:ext uri="{FF2B5EF4-FFF2-40B4-BE49-F238E27FC236}">
                <a16:creationId xmlns:a16="http://schemas.microsoft.com/office/drawing/2014/main" id="{C94C82CB-3918-4369-9D6A-1D1B8695BC13}"/>
              </a:ext>
            </a:extLst>
          </p:cNvPr>
          <p:cNvSpPr txBox="1"/>
          <p:nvPr/>
        </p:nvSpPr>
        <p:spPr>
          <a:xfrm>
            <a:off x="3322267" y="4323127"/>
            <a:ext cx="5715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 sz="1200"/>
              <a:t>La aplicación se puede consultar en el siguiente repositorio:</a:t>
            </a:r>
            <a:r>
              <a:rPr lang="es-CO" sz="1200" b="0" i="0" u="none" strike="noStrike">
                <a:solidFill>
                  <a:srgbClr val="6264A7"/>
                </a:solidFill>
                <a:effectLst/>
                <a:latin typeface="Segoe UI" panose="020B0502040204020203" pitchFamily="34" charset="0"/>
                <a:hlinkClick r:id="rId4" tooltip="https://github.com/migueldavid0426/segunda-entrega-algoritmos-geneticos"/>
              </a:rPr>
              <a:t>https://github.com/MiguelDavid0426/Segunda-entrega-algoritmos-geneticos</a:t>
            </a:r>
            <a:endParaRPr lang="es" sz="1200"/>
          </a:p>
        </p:txBody>
      </p:sp>
      <p:sp>
        <p:nvSpPr>
          <p:cNvPr id="8" name="TextBox 7">
            <a:extLst>
              <a:ext uri="{FF2B5EF4-FFF2-40B4-BE49-F238E27FC236}">
                <a16:creationId xmlns:a16="http://schemas.microsoft.com/office/drawing/2014/main" id="{67B116EF-945C-40D6-BC5B-6EB8CA2EE46B}"/>
              </a:ext>
            </a:extLst>
          </p:cNvPr>
          <p:cNvSpPr txBox="1"/>
          <p:nvPr/>
        </p:nvSpPr>
        <p:spPr>
          <a:xfrm>
            <a:off x="269421" y="1975758"/>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
                <a:solidFill>
                  <a:srgbClr val="00467C"/>
                </a:solidFill>
                <a:latin typeface="+mj-lt"/>
                <a:ea typeface="Open Sans"/>
                <a:cs typeface="Open Sans"/>
                <a:sym typeface="Open Sans"/>
              </a:rPr>
              <a:t>Necesidad de altos recursos computacionales para aplicar </a:t>
            </a:r>
            <a:r>
              <a:rPr lang="es-ES">
                <a:solidFill>
                  <a:srgbClr val="00467C"/>
                </a:solidFill>
                <a:latin typeface="+mj-lt"/>
                <a:ea typeface="Open Sans"/>
                <a:cs typeface="Open Sans"/>
                <a:sym typeface="Open Sans"/>
              </a:rPr>
              <a:t>un entrenamiento de red neuronal con AG</a:t>
            </a:r>
            <a:endParaRPr lang="es-CO">
              <a:solidFill>
                <a:srgbClr val="00467C"/>
              </a:solidFill>
              <a:latin typeface="+mj-lt"/>
              <a:ea typeface="Open Sans"/>
              <a:cs typeface="Open Sans"/>
              <a:sym typeface="Open Sans"/>
            </a:endParaRPr>
          </a:p>
          <a:p>
            <a:endParaRPr lang="es-CO">
              <a:solidFill>
                <a:srgbClr val="00467C"/>
              </a:solidFill>
              <a:latin typeface="+mj-lt"/>
              <a:ea typeface="Open Sans"/>
              <a:cs typeface="Open Sans"/>
            </a:endParaRPr>
          </a:p>
          <a:p>
            <a:r>
              <a:rPr lang="es">
                <a:solidFill>
                  <a:srgbClr val="00467C"/>
                </a:solidFill>
                <a:latin typeface="+mj-lt"/>
                <a:ea typeface="Open Sans"/>
                <a:cs typeface="Open Sans"/>
              </a:rPr>
              <a:t>Con el pre-procesamiento de los datos (reducir dimensiones),</a:t>
            </a:r>
            <a:endParaRPr lang="es-CO">
              <a:solidFill>
                <a:srgbClr val="00467C"/>
              </a:solidFill>
              <a:latin typeface="+mj-lt"/>
              <a:ea typeface="Open Sans"/>
              <a:cs typeface="Open Sans"/>
            </a:endParaRPr>
          </a:p>
          <a:p>
            <a:r>
              <a:rPr lang="es">
                <a:solidFill>
                  <a:srgbClr val="00467C"/>
                </a:solidFill>
                <a:latin typeface="+mj-lt"/>
                <a:ea typeface="Open Sans"/>
                <a:cs typeface="Open Sans"/>
              </a:rPr>
              <a:t>favoreció un modelamiento más rápido</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ctrTitle" idx="4294967295"/>
          </p:nvPr>
        </p:nvSpPr>
        <p:spPr>
          <a:xfrm>
            <a:off x="2379400" y="2650150"/>
            <a:ext cx="4385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Conclusiones</a:t>
            </a:r>
            <a:endParaRPr sz="3600"/>
          </a:p>
        </p:txBody>
      </p:sp>
      <p:sp>
        <p:nvSpPr>
          <p:cNvPr id="159" name="Shape 159"/>
          <p:cNvSpPr txBox="1">
            <a:spLocks noGrp="1"/>
          </p:cNvSpPr>
          <p:nvPr>
            <p:ph type="subTitle" idx="4294967295"/>
          </p:nvPr>
        </p:nvSpPr>
        <p:spPr>
          <a:xfrm>
            <a:off x="2379400" y="3640152"/>
            <a:ext cx="43851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CO" sz="1400"/>
              <a:t>Observaciones finales y recomendaciones</a:t>
            </a:r>
            <a:endParaRPr sz="1400"/>
          </a:p>
        </p:txBody>
      </p:sp>
      <p:sp>
        <p:nvSpPr>
          <p:cNvPr id="168" name="Shape 168"/>
          <p:cNvSpPr/>
          <p:nvPr/>
        </p:nvSpPr>
        <p:spPr>
          <a:xfrm>
            <a:off x="3677234" y="991872"/>
            <a:ext cx="229724" cy="219349"/>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rot="2697369">
            <a:off x="4962429" y="2045525"/>
            <a:ext cx="348744" cy="332994"/>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p:nvPr/>
        </p:nvSpPr>
        <p:spPr>
          <a:xfrm>
            <a:off x="4997118" y="1144515"/>
            <a:ext cx="139684" cy="133412"/>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p:nvPr/>
        </p:nvSpPr>
        <p:spPr>
          <a:xfrm rot="1280130">
            <a:off x="3518077" y="1653523"/>
            <a:ext cx="139667" cy="13340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41</a:t>
            </a:fld>
            <a:endParaRPr/>
          </a:p>
        </p:txBody>
      </p:sp>
      <p:grpSp>
        <p:nvGrpSpPr>
          <p:cNvPr id="23" name="Shape 434"/>
          <p:cNvGrpSpPr/>
          <p:nvPr/>
        </p:nvGrpSpPr>
        <p:grpSpPr>
          <a:xfrm>
            <a:off x="3792096" y="1341472"/>
            <a:ext cx="1389963" cy="1394108"/>
            <a:chOff x="5290150" y="1636700"/>
            <a:chExt cx="425025" cy="429875"/>
          </a:xfrm>
        </p:grpSpPr>
        <p:sp>
          <p:nvSpPr>
            <p:cNvPr id="24" name="Shape 435"/>
            <p:cNvSpPr/>
            <p:nvPr/>
          </p:nvSpPr>
          <p:spPr>
            <a:xfrm>
              <a:off x="5396700" y="1939925"/>
              <a:ext cx="211900" cy="126650"/>
            </a:xfrm>
            <a:custGeom>
              <a:avLst/>
              <a:gdLst/>
              <a:ahLst/>
              <a:cxnLst/>
              <a:rect l="0" t="0" r="0" b="0"/>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9050" cap="rnd" cmpd="sng">
              <a:solidFill>
                <a:srgbClr val="00467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436"/>
            <p:cNvSpPr/>
            <p:nvPr/>
          </p:nvSpPr>
          <p:spPr>
            <a:xfrm>
              <a:off x="5290150" y="1636700"/>
              <a:ext cx="425025" cy="294100"/>
            </a:xfrm>
            <a:custGeom>
              <a:avLst/>
              <a:gdLst/>
              <a:ahLst/>
              <a:cxnLst/>
              <a:rect l="0" t="0" r="0" b="0"/>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9050" cap="rnd" cmpd="sng">
              <a:solidFill>
                <a:srgbClr val="00467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434706" y="796375"/>
            <a:ext cx="5218800" cy="669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000"/>
              <a:t>Conclusiones</a:t>
            </a:r>
            <a:endParaRPr sz="2000"/>
          </a:p>
        </p:txBody>
      </p:sp>
      <p:sp>
        <p:nvSpPr>
          <p:cNvPr id="266" name="Shape 266"/>
          <p:cNvSpPr txBox="1">
            <a:spLocks noGrp="1"/>
          </p:cNvSpPr>
          <p:nvPr>
            <p:ph type="body" idx="1"/>
          </p:nvPr>
        </p:nvSpPr>
        <p:spPr>
          <a:xfrm>
            <a:off x="434324" y="1614875"/>
            <a:ext cx="2741713" cy="1365900"/>
          </a:xfrm>
          <a:prstGeom prst="rect">
            <a:avLst/>
          </a:prstGeom>
        </p:spPr>
        <p:txBody>
          <a:bodyPr spcFirstLastPara="1" wrap="square" lIns="91425" tIns="91425" rIns="91425" bIns="91425" anchor="t" anchorCtr="0">
            <a:noAutofit/>
          </a:bodyPr>
          <a:lstStyle/>
          <a:p>
            <a:pPr marL="0" indent="0">
              <a:buNone/>
            </a:pPr>
            <a:r>
              <a:rPr lang="en-US" dirty="0">
                <a:effectLst/>
                <a:latin typeface="Times New Roman" panose="02020603050405020304" pitchFamily="18" charset="0"/>
                <a:ea typeface="Times New Roman" panose="02020603050405020304" pitchFamily="18" charset="0"/>
              </a:rPr>
              <a:t>1</a:t>
            </a:r>
          </a:p>
          <a:p>
            <a:pPr marL="0" indent="0">
              <a:buNone/>
            </a:pPr>
            <a:endParaRPr lang="es-ES" sz="1050" dirty="0"/>
          </a:p>
        </p:txBody>
      </p:sp>
      <p:sp>
        <p:nvSpPr>
          <p:cNvPr id="268" name="Shape 268"/>
          <p:cNvSpPr txBox="1">
            <a:spLocks noGrp="1"/>
          </p:cNvSpPr>
          <p:nvPr>
            <p:ph type="body" idx="1"/>
          </p:nvPr>
        </p:nvSpPr>
        <p:spPr>
          <a:xfrm>
            <a:off x="382990" y="3082566"/>
            <a:ext cx="2741712" cy="1305000"/>
          </a:xfrm>
          <a:prstGeom prst="rect">
            <a:avLst/>
          </a:prstGeom>
        </p:spPr>
        <p:txBody>
          <a:bodyPr spcFirstLastPara="1" wrap="square" lIns="91425" tIns="91425" rIns="91425" bIns="91425" anchor="t" anchorCtr="0">
            <a:noAutofit/>
          </a:bodyPr>
          <a:lstStyle/>
          <a:p>
            <a:pPr marL="0" indent="0">
              <a:buNone/>
            </a:pPr>
            <a:r>
              <a:rPr lang="es-ES" dirty="0">
                <a:latin typeface="Times New Roman"/>
                <a:cs typeface="Times New Roman"/>
              </a:rPr>
              <a:t>3</a:t>
            </a:r>
          </a:p>
        </p:txBody>
      </p:sp>
      <p:sp>
        <p:nvSpPr>
          <p:cNvPr id="270" name="Shape 270"/>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42</a:t>
            </a:fld>
            <a:endParaRPr>
              <a:solidFill>
                <a:srgbClr val="294667"/>
              </a:solidFill>
            </a:endParaRPr>
          </a:p>
        </p:txBody>
      </p:sp>
      <p:grpSp>
        <p:nvGrpSpPr>
          <p:cNvPr id="17" name="Shape 541"/>
          <p:cNvGrpSpPr/>
          <p:nvPr/>
        </p:nvGrpSpPr>
        <p:grpSpPr>
          <a:xfrm>
            <a:off x="6849234" y="536700"/>
            <a:ext cx="969519" cy="796147"/>
            <a:chOff x="3932350" y="3714775"/>
            <a:chExt cx="439650" cy="319075"/>
          </a:xfrm>
        </p:grpSpPr>
        <p:sp>
          <p:nvSpPr>
            <p:cNvPr id="18" name="Shape 542"/>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543"/>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544"/>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545"/>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546"/>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 name="Shape 506"/>
          <p:cNvGrpSpPr/>
          <p:nvPr/>
        </p:nvGrpSpPr>
        <p:grpSpPr>
          <a:xfrm>
            <a:off x="7633878" y="205709"/>
            <a:ext cx="839574" cy="823419"/>
            <a:chOff x="3951850" y="2985350"/>
            <a:chExt cx="407950" cy="416500"/>
          </a:xfrm>
        </p:grpSpPr>
        <p:sp>
          <p:nvSpPr>
            <p:cNvPr id="10" name="Shape 507"/>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508"/>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509"/>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510"/>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3" name="Shape 266"/>
          <p:cNvSpPr txBox="1">
            <a:spLocks noGrp="1"/>
          </p:cNvSpPr>
          <p:nvPr>
            <p:ph type="body" idx="1"/>
          </p:nvPr>
        </p:nvSpPr>
        <p:spPr>
          <a:xfrm>
            <a:off x="3280742" y="1614875"/>
            <a:ext cx="2649004" cy="13659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endParaRPr lang="es-CO" sz="1200">
              <a:solidFill>
                <a:srgbClr val="000000"/>
              </a:solidFill>
              <a:latin typeface="Calibri" panose="020F0502020204030204" pitchFamily="34" charset="0"/>
            </a:endParaRPr>
          </a:p>
          <a:p>
            <a:pPr marL="0" lvl="0" indent="0" rtl="0">
              <a:spcBef>
                <a:spcPts val="600"/>
              </a:spcBef>
              <a:spcAft>
                <a:spcPts val="0"/>
              </a:spcAft>
              <a:buNone/>
            </a:pPr>
            <a:endParaRPr sz="1200"/>
          </a:p>
        </p:txBody>
      </p:sp>
      <p:sp>
        <p:nvSpPr>
          <p:cNvPr id="24" name="Shape 268"/>
          <p:cNvSpPr txBox="1">
            <a:spLocks noGrp="1"/>
          </p:cNvSpPr>
          <p:nvPr>
            <p:ph type="body" idx="1"/>
          </p:nvPr>
        </p:nvSpPr>
        <p:spPr>
          <a:xfrm>
            <a:off x="3155726" y="3171863"/>
            <a:ext cx="2858447" cy="1305000"/>
          </a:xfrm>
          <a:prstGeom prst="rect">
            <a:avLst/>
          </a:prstGeom>
        </p:spPr>
        <p:txBody>
          <a:bodyPr spcFirstLastPara="1" wrap="square" lIns="91425" tIns="91425" rIns="91425" bIns="91425" anchor="t" anchorCtr="0">
            <a:noAutofit/>
          </a:bodyPr>
          <a:lstStyle/>
          <a:p>
            <a:pPr marL="0" indent="0">
              <a:buNone/>
            </a:pPr>
            <a:r>
              <a:rPr lang="es-ES" dirty="0">
                <a:latin typeface="Times New Roman"/>
                <a:cs typeface="Times New Roman"/>
              </a:rPr>
              <a:t>4</a:t>
            </a:r>
          </a:p>
        </p:txBody>
      </p:sp>
      <p:sp>
        <p:nvSpPr>
          <p:cNvPr id="25" name="Shape 268"/>
          <p:cNvSpPr txBox="1">
            <a:spLocks noGrp="1"/>
          </p:cNvSpPr>
          <p:nvPr>
            <p:ph type="body" idx="1"/>
          </p:nvPr>
        </p:nvSpPr>
        <p:spPr>
          <a:xfrm>
            <a:off x="6287373" y="1663838"/>
            <a:ext cx="2693010" cy="1305000"/>
          </a:xfrm>
          <a:prstGeom prst="rect">
            <a:avLst/>
          </a:prstGeom>
        </p:spPr>
        <p:txBody>
          <a:bodyPr spcFirstLastPara="1" wrap="square" lIns="91425" tIns="91425" rIns="91425" bIns="91425" anchor="t" anchorCtr="0">
            <a:noAutofit/>
          </a:bodyPr>
          <a:lstStyle/>
          <a:p>
            <a:pPr marL="0" indent="0">
              <a:buNone/>
            </a:pPr>
            <a:r>
              <a:rPr lang="es-ES" sz="1200" b="0" i="0" dirty="0">
                <a:solidFill>
                  <a:schemeClr val="bg1"/>
                </a:solidFill>
                <a:effectLst/>
                <a:latin typeface="Segoe UI" panose="020B0502040204020203" pitchFamily="34" charset="0"/>
              </a:rPr>
              <a:t>5</a:t>
            </a:r>
          </a:p>
          <a:p>
            <a:pPr marL="228600" lvl="0" indent="-228600">
              <a:buFont typeface="Wingdings" panose="05000000000000000000" pitchFamily="2" charset="2"/>
              <a:buChar char="Ø"/>
            </a:pPr>
            <a:endParaRPr lang="es-CO" sz="1200" dirty="0">
              <a:solidFill>
                <a:schemeClr val="bg1"/>
              </a:solidFill>
            </a:endParaRPr>
          </a:p>
        </p:txBody>
      </p:sp>
      <p:sp>
        <p:nvSpPr>
          <p:cNvPr id="26" name="Shape 268"/>
          <p:cNvSpPr txBox="1">
            <a:spLocks noGrp="1"/>
          </p:cNvSpPr>
          <p:nvPr>
            <p:ph type="body" idx="1"/>
          </p:nvPr>
        </p:nvSpPr>
        <p:spPr>
          <a:xfrm>
            <a:off x="6266723" y="2980775"/>
            <a:ext cx="2693010" cy="1305000"/>
          </a:xfrm>
          <a:prstGeom prst="rect">
            <a:avLst/>
          </a:prstGeom>
        </p:spPr>
        <p:txBody>
          <a:bodyPr spcFirstLastPara="1" wrap="square" lIns="91425" tIns="91425" rIns="91425" bIns="91425" anchor="t" anchorCtr="0">
            <a:noAutofit/>
          </a:bodyPr>
          <a:lstStyle/>
          <a:p>
            <a:pPr marL="0" indent="0">
              <a:buNone/>
            </a:pPr>
            <a:r>
              <a:rPr lang="es-ES" sz="1200" b="0" i="0" dirty="0">
                <a:solidFill>
                  <a:schemeClr val="bg1"/>
                </a:solidFill>
                <a:effectLst/>
                <a:latin typeface="Segoe UI" panose="020B0502040204020203" pitchFamily="34" charset="0"/>
              </a:rPr>
              <a:t>6</a:t>
            </a:r>
          </a:p>
          <a:p>
            <a:pPr marL="285750" indent="-285750">
              <a:buFont typeface="Wingdings" panose="05000000000000000000" pitchFamily="2" charset="2"/>
              <a:buChar char="Ø"/>
            </a:pPr>
            <a:endParaRPr lang="es-CO" sz="1200" dirty="0">
              <a:solidFill>
                <a:schemeClr val="bg1"/>
              </a:solidFill>
            </a:endParaRPr>
          </a:p>
        </p:txBody>
      </p:sp>
      <p:sp>
        <p:nvSpPr>
          <p:cNvPr id="27" name="Shape 266">
            <a:extLst>
              <a:ext uri="{FF2B5EF4-FFF2-40B4-BE49-F238E27FC236}">
                <a16:creationId xmlns:a16="http://schemas.microsoft.com/office/drawing/2014/main" id="{5684D63A-8205-4271-ACBA-5FFC39846ABC}"/>
              </a:ext>
            </a:extLst>
          </p:cNvPr>
          <p:cNvSpPr txBox="1">
            <a:spLocks/>
          </p:cNvSpPr>
          <p:nvPr/>
        </p:nvSpPr>
        <p:spPr>
          <a:xfrm>
            <a:off x="3128413" y="1425029"/>
            <a:ext cx="3033414" cy="18719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294667"/>
              </a:buClr>
              <a:buSzPts val="1400"/>
              <a:buFont typeface="Open Sans"/>
              <a:buChar char="▫"/>
              <a:defRPr sz="1400" b="0" i="0" u="none" strike="noStrike" cap="none">
                <a:solidFill>
                  <a:srgbClr val="294667"/>
                </a:solidFill>
                <a:latin typeface="Open Sans"/>
                <a:ea typeface="Open Sans"/>
                <a:cs typeface="Open Sans"/>
                <a:sym typeface="Open Sans"/>
              </a:defRPr>
            </a:lvl1pPr>
            <a:lvl2pPr marL="914400" marR="0" lvl="1"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2pPr>
            <a:lvl3pPr marL="1371600" marR="0" lvl="2"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3pPr>
            <a:lvl4pPr marL="1828800" marR="0" lvl="3"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4pPr>
            <a:lvl5pPr marL="2286000" marR="0" lvl="4"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5pPr>
            <a:lvl6pPr marL="2743200" marR="0" lvl="5"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6pPr>
            <a:lvl7pPr marL="3200400" marR="0" lvl="6"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7pPr>
            <a:lvl8pPr marL="3657600" marR="0" lvl="7"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8pPr>
            <a:lvl9pPr marL="4114800" marR="0" lvl="8"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9pPr>
          </a:lstStyle>
          <a:p>
            <a:pPr marL="0" indent="0">
              <a:buFont typeface="Open Sans"/>
              <a:buNone/>
            </a:pPr>
            <a:r>
              <a:rPr lang="es-ES" dirty="0">
                <a:effectLst/>
                <a:latin typeface="Times New Roman" panose="02020603050405020304" pitchFamily="18" charset="0"/>
                <a:ea typeface="Times New Roman" panose="02020603050405020304" pitchFamily="18" charset="0"/>
              </a:rPr>
              <a:t>2</a:t>
            </a:r>
            <a:endParaRPr lang="es-ES" sz="900" dirty="0"/>
          </a:p>
        </p:txBody>
      </p:sp>
    </p:spTree>
    <p:extLst>
      <p:ext uri="{BB962C8B-B14F-4D97-AF65-F5344CB8AC3E}">
        <p14:creationId xmlns:p14="http://schemas.microsoft.com/office/powerpoint/2010/main" val="1235169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000"/>
              <a:t>Referencias</a:t>
            </a:r>
            <a:endParaRPr sz="2000"/>
          </a:p>
        </p:txBody>
      </p:sp>
      <p:sp>
        <p:nvSpPr>
          <p:cNvPr id="327" name="Shape 327"/>
          <p:cNvSpPr txBox="1">
            <a:spLocks noGrp="1"/>
          </p:cNvSpPr>
          <p:nvPr>
            <p:ph type="body" idx="4294967295"/>
          </p:nvPr>
        </p:nvSpPr>
        <p:spPr>
          <a:xfrm>
            <a:off x="2998470" y="-78085"/>
            <a:ext cx="5974080" cy="4819630"/>
          </a:xfrm>
          <a:prstGeom prst="rect">
            <a:avLst/>
          </a:prstGeom>
        </p:spPr>
        <p:txBody>
          <a:bodyPr spcFirstLastPara="1" wrap="square" lIns="91425" tIns="91425" rIns="91425" bIns="91425" anchor="t" anchorCtr="0">
            <a:noAutofit/>
          </a:bodyPr>
          <a:lstStyle/>
          <a:p>
            <a:r>
              <a:rPr lang="es-ES" sz="1000" dirty="0">
                <a:solidFill>
                  <a:schemeClr val="bg1"/>
                </a:solidFill>
              </a:rPr>
              <a:t>[1] </a:t>
            </a:r>
            <a:r>
              <a:rPr lang="es-ES" sz="1000" dirty="0" err="1">
                <a:solidFill>
                  <a:schemeClr val="bg1"/>
                </a:solidFill>
              </a:rPr>
              <a:t>Rusell</a:t>
            </a:r>
            <a:r>
              <a:rPr lang="es-ES" sz="1000" dirty="0">
                <a:solidFill>
                  <a:schemeClr val="bg1"/>
                </a:solidFill>
              </a:rPr>
              <a:t> N., Inteligencia Artificial: Un Enfoque Moderno, Prentice Hall, 200</a:t>
            </a:r>
          </a:p>
          <a:p>
            <a:r>
              <a:rPr lang="es-ES" sz="1000" dirty="0">
                <a:solidFill>
                  <a:schemeClr val="bg1"/>
                </a:solidFill>
              </a:rPr>
              <a:t>[2] https://www.kaggle.com/fmena14/crowd-counting</a:t>
            </a:r>
          </a:p>
          <a:p>
            <a:r>
              <a:rPr lang="es-ES" sz="1000" dirty="0">
                <a:solidFill>
                  <a:schemeClr val="bg1"/>
                </a:solidFill>
              </a:rPr>
              <a:t>[3] </a:t>
            </a:r>
            <a:r>
              <a:rPr lang="es-ES" sz="1000" dirty="0" err="1">
                <a:solidFill>
                  <a:schemeClr val="bg1"/>
                </a:solidFill>
              </a:rPr>
              <a:t>Shaohua</a:t>
            </a:r>
            <a:r>
              <a:rPr lang="es-ES" sz="1000" dirty="0">
                <a:solidFill>
                  <a:schemeClr val="bg1"/>
                </a:solidFill>
              </a:rPr>
              <a:t> Kevin Zhou, B. </a:t>
            </a:r>
            <a:r>
              <a:rPr lang="es-ES" sz="1000" dirty="0" err="1">
                <a:solidFill>
                  <a:schemeClr val="bg1"/>
                </a:solidFill>
              </a:rPr>
              <a:t>Georgescu</a:t>
            </a:r>
            <a:r>
              <a:rPr lang="es-ES" sz="1000" dirty="0">
                <a:solidFill>
                  <a:schemeClr val="bg1"/>
                </a:solidFill>
              </a:rPr>
              <a:t>, </a:t>
            </a:r>
            <a:r>
              <a:rPr lang="es-ES" sz="1000" dirty="0" err="1">
                <a:solidFill>
                  <a:schemeClr val="bg1"/>
                </a:solidFill>
              </a:rPr>
              <a:t>Xiang</a:t>
            </a:r>
            <a:r>
              <a:rPr lang="es-ES" sz="1000" dirty="0">
                <a:solidFill>
                  <a:schemeClr val="bg1"/>
                </a:solidFill>
              </a:rPr>
              <a:t> Sean Zhou and D. </a:t>
            </a:r>
            <a:r>
              <a:rPr lang="es-ES" sz="1000" dirty="0" err="1">
                <a:solidFill>
                  <a:schemeClr val="bg1"/>
                </a:solidFill>
              </a:rPr>
              <a:t>Comaniciu</a:t>
            </a:r>
            <a:r>
              <a:rPr lang="es-ES" sz="1000" dirty="0">
                <a:solidFill>
                  <a:schemeClr val="bg1"/>
                </a:solidFill>
              </a:rPr>
              <a:t>, "</a:t>
            </a:r>
            <a:r>
              <a:rPr lang="es-ES" sz="1000" dirty="0" err="1">
                <a:solidFill>
                  <a:schemeClr val="bg1"/>
                </a:solidFill>
              </a:rPr>
              <a:t>Image</a:t>
            </a:r>
            <a:r>
              <a:rPr lang="es-ES" sz="1000" dirty="0">
                <a:solidFill>
                  <a:schemeClr val="bg1"/>
                </a:solidFill>
              </a:rPr>
              <a:t> </a:t>
            </a:r>
            <a:r>
              <a:rPr lang="es-ES" sz="1000" dirty="0" err="1">
                <a:solidFill>
                  <a:schemeClr val="bg1"/>
                </a:solidFill>
              </a:rPr>
              <a:t>based</a:t>
            </a:r>
            <a:r>
              <a:rPr lang="es-ES" sz="1000" dirty="0">
                <a:solidFill>
                  <a:schemeClr val="bg1"/>
                </a:solidFill>
              </a:rPr>
              <a:t> </a:t>
            </a:r>
            <a:r>
              <a:rPr lang="es-ES" sz="1000" dirty="0" err="1">
                <a:solidFill>
                  <a:schemeClr val="bg1"/>
                </a:solidFill>
              </a:rPr>
              <a:t>regression</a:t>
            </a:r>
            <a:r>
              <a:rPr lang="es-ES" sz="1000" dirty="0">
                <a:solidFill>
                  <a:schemeClr val="bg1"/>
                </a:solidFill>
              </a:rPr>
              <a:t> </a:t>
            </a:r>
            <a:r>
              <a:rPr lang="es-ES" sz="1000" dirty="0" err="1">
                <a:solidFill>
                  <a:schemeClr val="bg1"/>
                </a:solidFill>
              </a:rPr>
              <a:t>using</a:t>
            </a:r>
            <a:r>
              <a:rPr lang="es-ES" sz="1000" dirty="0">
                <a:solidFill>
                  <a:schemeClr val="bg1"/>
                </a:solidFill>
              </a:rPr>
              <a:t> </a:t>
            </a:r>
            <a:r>
              <a:rPr lang="es-ES" sz="1000" dirty="0" err="1">
                <a:solidFill>
                  <a:schemeClr val="bg1"/>
                </a:solidFill>
              </a:rPr>
              <a:t>boosting</a:t>
            </a:r>
            <a:r>
              <a:rPr lang="es-ES" sz="1000" dirty="0">
                <a:solidFill>
                  <a:schemeClr val="bg1"/>
                </a:solidFill>
              </a:rPr>
              <a:t> </a:t>
            </a:r>
            <a:r>
              <a:rPr lang="es-ES" sz="1000" dirty="0" err="1">
                <a:solidFill>
                  <a:schemeClr val="bg1"/>
                </a:solidFill>
              </a:rPr>
              <a:t>method</a:t>
            </a:r>
            <a:r>
              <a:rPr lang="es-ES" sz="1000" dirty="0">
                <a:solidFill>
                  <a:schemeClr val="bg1"/>
                </a:solidFill>
              </a:rPr>
              <a:t>," </a:t>
            </a:r>
            <a:r>
              <a:rPr lang="es-ES" sz="1000" dirty="0" err="1">
                <a:solidFill>
                  <a:schemeClr val="bg1"/>
                </a:solidFill>
              </a:rPr>
              <a:t>Tenth</a:t>
            </a:r>
            <a:r>
              <a:rPr lang="es-ES" sz="1000" dirty="0">
                <a:solidFill>
                  <a:schemeClr val="bg1"/>
                </a:solidFill>
              </a:rPr>
              <a:t> IEEE International </a:t>
            </a:r>
            <a:r>
              <a:rPr lang="es-ES" sz="1000" dirty="0" err="1">
                <a:solidFill>
                  <a:schemeClr val="bg1"/>
                </a:solidFill>
              </a:rPr>
              <a:t>Conference</a:t>
            </a:r>
            <a:r>
              <a:rPr lang="es-ES" sz="1000" dirty="0">
                <a:solidFill>
                  <a:schemeClr val="bg1"/>
                </a:solidFill>
              </a:rPr>
              <a:t> </a:t>
            </a:r>
            <a:r>
              <a:rPr lang="es-ES" sz="1000" dirty="0" err="1">
                <a:solidFill>
                  <a:schemeClr val="bg1"/>
                </a:solidFill>
              </a:rPr>
              <a:t>on</a:t>
            </a:r>
            <a:r>
              <a:rPr lang="es-ES" sz="1000" dirty="0">
                <a:solidFill>
                  <a:schemeClr val="bg1"/>
                </a:solidFill>
              </a:rPr>
              <a:t> </a:t>
            </a:r>
            <a:r>
              <a:rPr lang="es-ES" sz="1000" dirty="0" err="1">
                <a:solidFill>
                  <a:schemeClr val="bg1"/>
                </a:solidFill>
              </a:rPr>
              <a:t>Computer</a:t>
            </a:r>
            <a:r>
              <a:rPr lang="es-ES" sz="1000" dirty="0">
                <a:solidFill>
                  <a:schemeClr val="bg1"/>
                </a:solidFill>
              </a:rPr>
              <a:t> </a:t>
            </a:r>
            <a:r>
              <a:rPr lang="es-ES" sz="1000" dirty="0" err="1">
                <a:solidFill>
                  <a:schemeClr val="bg1"/>
                </a:solidFill>
              </a:rPr>
              <a:t>Vision</a:t>
            </a:r>
            <a:r>
              <a:rPr lang="es-ES" sz="1000" dirty="0">
                <a:solidFill>
                  <a:schemeClr val="bg1"/>
                </a:solidFill>
              </a:rPr>
              <a:t> (ICCV'05) </a:t>
            </a:r>
            <a:r>
              <a:rPr lang="es-ES" sz="1000" dirty="0" err="1">
                <a:solidFill>
                  <a:schemeClr val="bg1"/>
                </a:solidFill>
              </a:rPr>
              <a:t>Volume</a:t>
            </a:r>
            <a:r>
              <a:rPr lang="es-ES" sz="1000" dirty="0">
                <a:solidFill>
                  <a:schemeClr val="bg1"/>
                </a:solidFill>
              </a:rPr>
              <a:t> 1, 2005, pp. 541-548 Vol. 1, </a:t>
            </a:r>
            <a:r>
              <a:rPr lang="es-ES" sz="1000" dirty="0" err="1">
                <a:solidFill>
                  <a:schemeClr val="bg1"/>
                </a:solidFill>
              </a:rPr>
              <a:t>doi</a:t>
            </a:r>
            <a:r>
              <a:rPr lang="es-ES" sz="1000" dirty="0">
                <a:solidFill>
                  <a:schemeClr val="bg1"/>
                </a:solidFill>
              </a:rPr>
              <a:t>: 10.1109/ICCV.2005.117.</a:t>
            </a:r>
          </a:p>
          <a:p>
            <a:r>
              <a:rPr lang="es-ES" sz="1000" dirty="0">
                <a:solidFill>
                  <a:schemeClr val="bg1"/>
                </a:solidFill>
              </a:rPr>
              <a:t>[4] </a:t>
            </a:r>
            <a:r>
              <a:rPr lang="en-US" sz="1000" dirty="0" err="1">
                <a:solidFill>
                  <a:schemeClr val="bg1"/>
                </a:solidFill>
              </a:rPr>
              <a:t>Yongjun</a:t>
            </a:r>
            <a:r>
              <a:rPr lang="en-US" sz="1000" dirty="0">
                <a:solidFill>
                  <a:schemeClr val="bg1"/>
                </a:solidFill>
              </a:rPr>
              <a:t> Ma and </a:t>
            </a:r>
            <a:r>
              <a:rPr lang="en-US" sz="1000" dirty="0" err="1">
                <a:solidFill>
                  <a:schemeClr val="bg1"/>
                </a:solidFill>
              </a:rPr>
              <a:t>Guangyu</a:t>
            </a:r>
            <a:r>
              <a:rPr lang="en-US" sz="1000" dirty="0">
                <a:solidFill>
                  <a:schemeClr val="bg1"/>
                </a:solidFill>
              </a:rPr>
              <a:t> Bai, "Short term prediction of crowd density using v-SVR," 2010 IEEE Youth Conference on Information, Computing and Telecommunications, 2010, pp. 234-237, </a:t>
            </a:r>
            <a:r>
              <a:rPr lang="en-US" sz="1000" dirty="0" err="1">
                <a:solidFill>
                  <a:schemeClr val="bg1"/>
                </a:solidFill>
              </a:rPr>
              <a:t>doi</a:t>
            </a:r>
            <a:r>
              <a:rPr lang="en-US" sz="1000" dirty="0">
                <a:solidFill>
                  <a:schemeClr val="bg1"/>
                </a:solidFill>
              </a:rPr>
              <a:t>: 10.1109/YCICT.2010.5713088.</a:t>
            </a:r>
          </a:p>
          <a:p>
            <a:r>
              <a:rPr lang="en-US" sz="1000" dirty="0">
                <a:solidFill>
                  <a:schemeClr val="bg1"/>
                </a:solidFill>
              </a:rPr>
              <a:t>[5] J. Yuan, H. Lou, H. Bao and C. Xu, "A method for people counting using feature fusion based on SVR with PSO optimization," 2017 IEEE 9th International Conference on Communication Software and Networks (ICCSN), 2017, pp. 1443-1446, </a:t>
            </a:r>
            <a:r>
              <a:rPr lang="en-US" sz="1000" dirty="0" err="1">
                <a:solidFill>
                  <a:schemeClr val="bg1"/>
                </a:solidFill>
              </a:rPr>
              <a:t>doi</a:t>
            </a:r>
            <a:r>
              <a:rPr lang="en-US" sz="1000" dirty="0">
                <a:solidFill>
                  <a:schemeClr val="bg1"/>
                </a:solidFill>
              </a:rPr>
              <a:t>: 10.1109/ICCSN.2017.8230347.</a:t>
            </a:r>
            <a:endParaRPr lang="es-ES" sz="1000" dirty="0">
              <a:solidFill>
                <a:schemeClr val="bg1"/>
              </a:solidFill>
            </a:endParaRPr>
          </a:p>
          <a:p>
            <a:r>
              <a:rPr lang="es-ES" sz="1000" dirty="0">
                <a:solidFill>
                  <a:schemeClr val="bg1"/>
                </a:solidFill>
              </a:rPr>
              <a:t>[6] </a:t>
            </a:r>
            <a:r>
              <a:rPr lang="en-US" sz="1000" dirty="0">
                <a:solidFill>
                  <a:schemeClr val="bg1"/>
                </a:solidFill>
              </a:rPr>
              <a:t>Rohit, V. Chauhan, S. Kumar and S. K. Singh, "Human count estimation in high density crowd images and videos," 2016 Fourth International Conference on Parallel, Distributed and Grid Computing (PDGC), 2016, pp. 343-347, </a:t>
            </a:r>
            <a:r>
              <a:rPr lang="en-US" sz="1000" dirty="0" err="1">
                <a:solidFill>
                  <a:schemeClr val="bg1"/>
                </a:solidFill>
              </a:rPr>
              <a:t>doi</a:t>
            </a:r>
            <a:r>
              <a:rPr lang="en-US" sz="1000" dirty="0">
                <a:solidFill>
                  <a:schemeClr val="bg1"/>
                </a:solidFill>
              </a:rPr>
              <a:t>: 10.1109/PDGC.2016.7913173.</a:t>
            </a:r>
            <a:endParaRPr lang="es-ES" sz="1000" dirty="0">
              <a:solidFill>
                <a:schemeClr val="bg1"/>
              </a:solidFill>
            </a:endParaRPr>
          </a:p>
          <a:p>
            <a:r>
              <a:rPr lang="es-ES" sz="1000" dirty="0">
                <a:solidFill>
                  <a:schemeClr val="bg1"/>
                </a:solidFill>
              </a:rPr>
              <a:t>[7] </a:t>
            </a:r>
            <a:r>
              <a:rPr lang="en-US" sz="1000" dirty="0">
                <a:solidFill>
                  <a:schemeClr val="bg1"/>
                </a:solidFill>
              </a:rPr>
              <a:t>Z. Wu, H. Zheng and J. Wang, "Pedestrian Counting Based on Crowd Density Estimation and Lucas-</a:t>
            </a:r>
            <a:r>
              <a:rPr lang="en-US" sz="1000" dirty="0" err="1">
                <a:solidFill>
                  <a:schemeClr val="bg1"/>
                </a:solidFill>
              </a:rPr>
              <a:t>Kanade</a:t>
            </a:r>
            <a:r>
              <a:rPr lang="en-US" sz="1000" dirty="0">
                <a:solidFill>
                  <a:schemeClr val="bg1"/>
                </a:solidFill>
              </a:rPr>
              <a:t> Optical Flow," 2013 Seventh International Conference on Image and Graphics, 2013, pp. 471-476, </a:t>
            </a:r>
            <a:r>
              <a:rPr lang="en-US" sz="1000" dirty="0" err="1">
                <a:solidFill>
                  <a:schemeClr val="bg1"/>
                </a:solidFill>
              </a:rPr>
              <a:t>doi</a:t>
            </a:r>
            <a:r>
              <a:rPr lang="en-US" sz="1000" dirty="0">
                <a:solidFill>
                  <a:schemeClr val="bg1"/>
                </a:solidFill>
              </a:rPr>
              <a:t>: 10.1109/ICIG.2013.98.</a:t>
            </a:r>
            <a:endParaRPr lang="es-ES" sz="1000" dirty="0">
              <a:solidFill>
                <a:schemeClr val="bg1"/>
              </a:solidFill>
            </a:endParaRPr>
          </a:p>
          <a:p>
            <a:r>
              <a:rPr lang="es-ES" sz="1000" dirty="0">
                <a:solidFill>
                  <a:schemeClr val="bg1"/>
                </a:solidFill>
              </a:rPr>
              <a:t>[8] Conte, D., Foggia, P., </a:t>
            </a:r>
            <a:r>
              <a:rPr lang="es-ES" sz="1000" dirty="0" err="1">
                <a:solidFill>
                  <a:schemeClr val="bg1"/>
                </a:solidFill>
              </a:rPr>
              <a:t>Percannella</a:t>
            </a:r>
            <a:r>
              <a:rPr lang="es-ES" sz="1000" dirty="0">
                <a:solidFill>
                  <a:schemeClr val="bg1"/>
                </a:solidFill>
              </a:rPr>
              <a:t>, G. et al. “A </a:t>
            </a:r>
            <a:r>
              <a:rPr lang="es-ES" sz="1000" dirty="0" err="1">
                <a:solidFill>
                  <a:schemeClr val="bg1"/>
                </a:solidFill>
              </a:rPr>
              <a:t>Method</a:t>
            </a:r>
            <a:r>
              <a:rPr lang="es-ES" sz="1000" dirty="0">
                <a:solidFill>
                  <a:schemeClr val="bg1"/>
                </a:solidFill>
              </a:rPr>
              <a:t> </a:t>
            </a:r>
            <a:r>
              <a:rPr lang="es-ES" sz="1000" dirty="0" err="1">
                <a:solidFill>
                  <a:schemeClr val="bg1"/>
                </a:solidFill>
              </a:rPr>
              <a:t>for</a:t>
            </a:r>
            <a:r>
              <a:rPr lang="es-ES" sz="1000" dirty="0">
                <a:solidFill>
                  <a:schemeClr val="bg1"/>
                </a:solidFill>
              </a:rPr>
              <a:t> </a:t>
            </a:r>
            <a:r>
              <a:rPr lang="es-ES" sz="1000" dirty="0" err="1">
                <a:solidFill>
                  <a:schemeClr val="bg1"/>
                </a:solidFill>
              </a:rPr>
              <a:t>Counting</a:t>
            </a:r>
            <a:r>
              <a:rPr lang="es-ES" sz="1000" dirty="0">
                <a:solidFill>
                  <a:schemeClr val="bg1"/>
                </a:solidFill>
              </a:rPr>
              <a:t> </a:t>
            </a:r>
            <a:r>
              <a:rPr lang="es-ES" sz="1000" dirty="0" err="1">
                <a:solidFill>
                  <a:schemeClr val="bg1"/>
                </a:solidFill>
              </a:rPr>
              <a:t>Moving</a:t>
            </a:r>
            <a:r>
              <a:rPr lang="es-ES" sz="1000" dirty="0">
                <a:solidFill>
                  <a:schemeClr val="bg1"/>
                </a:solidFill>
              </a:rPr>
              <a:t> People in Video </a:t>
            </a:r>
            <a:r>
              <a:rPr lang="es-ES" sz="1000" dirty="0" err="1">
                <a:solidFill>
                  <a:schemeClr val="bg1"/>
                </a:solidFill>
              </a:rPr>
              <a:t>Surveillance</a:t>
            </a:r>
            <a:r>
              <a:rPr lang="es-ES" sz="1000" dirty="0">
                <a:solidFill>
                  <a:schemeClr val="bg1"/>
                </a:solidFill>
              </a:rPr>
              <a:t> Videos”. EURASIP J. Adv. </a:t>
            </a:r>
            <a:r>
              <a:rPr lang="es-ES" sz="1000" dirty="0" err="1">
                <a:solidFill>
                  <a:schemeClr val="bg1"/>
                </a:solidFill>
              </a:rPr>
              <a:t>Signal</a:t>
            </a:r>
            <a:r>
              <a:rPr lang="es-ES" sz="1000" dirty="0">
                <a:solidFill>
                  <a:schemeClr val="bg1"/>
                </a:solidFill>
              </a:rPr>
              <a:t> </a:t>
            </a:r>
            <a:r>
              <a:rPr lang="es-ES" sz="1000" dirty="0" err="1">
                <a:solidFill>
                  <a:schemeClr val="bg1"/>
                </a:solidFill>
              </a:rPr>
              <a:t>Process</a:t>
            </a:r>
            <a:r>
              <a:rPr lang="es-ES" sz="1000" dirty="0">
                <a:solidFill>
                  <a:schemeClr val="bg1"/>
                </a:solidFill>
              </a:rPr>
              <a:t>. 2010, 231240 (2010). https://doi.org/10.1155/2010/231240</a:t>
            </a:r>
          </a:p>
          <a:p>
            <a:r>
              <a:rPr lang="es-ES" sz="1000" dirty="0">
                <a:solidFill>
                  <a:schemeClr val="bg1"/>
                </a:solidFill>
              </a:rPr>
              <a:t>[9] </a:t>
            </a:r>
            <a:r>
              <a:rPr lang="es-ES" sz="1000" dirty="0" err="1">
                <a:solidFill>
                  <a:schemeClr val="bg1"/>
                </a:solidFill>
              </a:rPr>
              <a:t>Xinlei</a:t>
            </a:r>
            <a:r>
              <a:rPr lang="es-ES" sz="1000" dirty="0">
                <a:solidFill>
                  <a:schemeClr val="bg1"/>
                </a:solidFill>
              </a:rPr>
              <a:t> Wei, </a:t>
            </a:r>
            <a:r>
              <a:rPr lang="es-ES" sz="1000" dirty="0" err="1">
                <a:solidFill>
                  <a:schemeClr val="bg1"/>
                </a:solidFill>
              </a:rPr>
              <a:t>Junping</a:t>
            </a:r>
            <a:r>
              <a:rPr lang="es-ES" sz="1000" dirty="0">
                <a:solidFill>
                  <a:schemeClr val="bg1"/>
                </a:solidFill>
              </a:rPr>
              <a:t> Du, </a:t>
            </a:r>
            <a:r>
              <a:rPr lang="es-ES" sz="1000" dirty="0" err="1">
                <a:solidFill>
                  <a:schemeClr val="bg1"/>
                </a:solidFill>
              </a:rPr>
              <a:t>Meiyu</a:t>
            </a:r>
            <a:r>
              <a:rPr lang="es-ES" sz="1000" dirty="0">
                <a:solidFill>
                  <a:schemeClr val="bg1"/>
                </a:solidFill>
              </a:rPr>
              <a:t> </a:t>
            </a:r>
            <a:r>
              <a:rPr lang="es-ES" sz="1000" dirty="0" err="1">
                <a:solidFill>
                  <a:schemeClr val="bg1"/>
                </a:solidFill>
              </a:rPr>
              <a:t>Liang</a:t>
            </a:r>
            <a:r>
              <a:rPr lang="es-ES" sz="1000" dirty="0">
                <a:solidFill>
                  <a:schemeClr val="bg1"/>
                </a:solidFill>
              </a:rPr>
              <a:t>, </a:t>
            </a:r>
            <a:r>
              <a:rPr lang="es-ES" sz="1000" dirty="0" err="1">
                <a:solidFill>
                  <a:schemeClr val="bg1"/>
                </a:solidFill>
              </a:rPr>
              <a:t>Lingfei</a:t>
            </a:r>
            <a:r>
              <a:rPr lang="es-ES" sz="1000" dirty="0">
                <a:solidFill>
                  <a:schemeClr val="bg1"/>
                </a:solidFill>
              </a:rPr>
              <a:t> Ye, “</a:t>
            </a:r>
            <a:r>
              <a:rPr lang="es-ES" sz="1000" dirty="0" err="1">
                <a:solidFill>
                  <a:schemeClr val="bg1"/>
                </a:solidFill>
              </a:rPr>
              <a:t>Boosting</a:t>
            </a:r>
            <a:r>
              <a:rPr lang="es-ES" sz="1000" dirty="0">
                <a:solidFill>
                  <a:schemeClr val="bg1"/>
                </a:solidFill>
              </a:rPr>
              <a:t> </a:t>
            </a:r>
            <a:r>
              <a:rPr lang="es-ES" sz="1000" dirty="0" err="1">
                <a:solidFill>
                  <a:schemeClr val="bg1"/>
                </a:solidFill>
              </a:rPr>
              <a:t>deep</a:t>
            </a:r>
            <a:r>
              <a:rPr lang="es-ES" sz="1000" dirty="0">
                <a:solidFill>
                  <a:schemeClr val="bg1"/>
                </a:solidFill>
              </a:rPr>
              <a:t> </a:t>
            </a:r>
            <a:r>
              <a:rPr lang="es-ES" sz="1000" dirty="0" err="1">
                <a:solidFill>
                  <a:schemeClr val="bg1"/>
                </a:solidFill>
              </a:rPr>
              <a:t>attribute</a:t>
            </a:r>
            <a:r>
              <a:rPr lang="es-ES" sz="1000" dirty="0">
                <a:solidFill>
                  <a:schemeClr val="bg1"/>
                </a:solidFill>
              </a:rPr>
              <a:t> </a:t>
            </a:r>
            <a:r>
              <a:rPr lang="es-ES" sz="1000" dirty="0" err="1">
                <a:solidFill>
                  <a:schemeClr val="bg1"/>
                </a:solidFill>
              </a:rPr>
              <a:t>learning</a:t>
            </a:r>
            <a:r>
              <a:rPr lang="es-ES" sz="1000" dirty="0">
                <a:solidFill>
                  <a:schemeClr val="bg1"/>
                </a:solidFill>
              </a:rPr>
              <a:t> </a:t>
            </a:r>
            <a:r>
              <a:rPr lang="es-ES" sz="1000" dirty="0" err="1">
                <a:solidFill>
                  <a:schemeClr val="bg1"/>
                </a:solidFill>
              </a:rPr>
              <a:t>via</a:t>
            </a:r>
            <a:r>
              <a:rPr lang="es-ES" sz="1000" dirty="0">
                <a:solidFill>
                  <a:schemeClr val="bg1"/>
                </a:solidFill>
              </a:rPr>
              <a:t> </a:t>
            </a:r>
            <a:r>
              <a:rPr lang="es-ES" sz="1000" dirty="0" err="1">
                <a:solidFill>
                  <a:schemeClr val="bg1"/>
                </a:solidFill>
              </a:rPr>
              <a:t>support</a:t>
            </a:r>
            <a:r>
              <a:rPr lang="es-ES" sz="1000" dirty="0">
                <a:solidFill>
                  <a:schemeClr val="bg1"/>
                </a:solidFill>
              </a:rPr>
              <a:t> vector </a:t>
            </a:r>
            <a:r>
              <a:rPr lang="es-ES" sz="1000" dirty="0" err="1">
                <a:solidFill>
                  <a:schemeClr val="bg1"/>
                </a:solidFill>
              </a:rPr>
              <a:t>regression</a:t>
            </a:r>
            <a:r>
              <a:rPr lang="es-ES" sz="1000" dirty="0">
                <a:solidFill>
                  <a:schemeClr val="bg1"/>
                </a:solidFill>
              </a:rPr>
              <a:t> </a:t>
            </a:r>
            <a:r>
              <a:rPr lang="es-ES" sz="1000" dirty="0" err="1">
                <a:solidFill>
                  <a:schemeClr val="bg1"/>
                </a:solidFill>
              </a:rPr>
              <a:t>for</a:t>
            </a:r>
            <a:r>
              <a:rPr lang="es-ES" sz="1000" dirty="0">
                <a:solidFill>
                  <a:schemeClr val="bg1"/>
                </a:solidFill>
              </a:rPr>
              <a:t> </a:t>
            </a:r>
            <a:r>
              <a:rPr lang="es-ES" sz="1000" dirty="0" err="1">
                <a:solidFill>
                  <a:schemeClr val="bg1"/>
                </a:solidFill>
              </a:rPr>
              <a:t>fast</a:t>
            </a:r>
            <a:r>
              <a:rPr lang="es-ES" sz="1000" dirty="0">
                <a:solidFill>
                  <a:schemeClr val="bg1"/>
                </a:solidFill>
              </a:rPr>
              <a:t> </a:t>
            </a:r>
            <a:r>
              <a:rPr lang="es-ES" sz="1000" dirty="0" err="1">
                <a:solidFill>
                  <a:schemeClr val="bg1"/>
                </a:solidFill>
              </a:rPr>
              <a:t>moving</a:t>
            </a:r>
            <a:r>
              <a:rPr lang="es-ES" sz="1000" dirty="0">
                <a:solidFill>
                  <a:schemeClr val="bg1"/>
                </a:solidFill>
              </a:rPr>
              <a:t> </a:t>
            </a:r>
            <a:r>
              <a:rPr lang="es-ES" sz="1000" dirty="0" err="1">
                <a:solidFill>
                  <a:schemeClr val="bg1"/>
                </a:solidFill>
              </a:rPr>
              <a:t>crowd</a:t>
            </a:r>
            <a:r>
              <a:rPr lang="es-ES" sz="1000" dirty="0">
                <a:solidFill>
                  <a:schemeClr val="bg1"/>
                </a:solidFill>
              </a:rPr>
              <a:t> </a:t>
            </a:r>
            <a:r>
              <a:rPr lang="es-ES" sz="1000" dirty="0" err="1">
                <a:solidFill>
                  <a:schemeClr val="bg1"/>
                </a:solidFill>
              </a:rPr>
              <a:t>counting</a:t>
            </a:r>
            <a:r>
              <a:rPr lang="es-ES" sz="1000" dirty="0">
                <a:solidFill>
                  <a:schemeClr val="bg1"/>
                </a:solidFill>
              </a:rPr>
              <a:t>”, </a:t>
            </a:r>
            <a:r>
              <a:rPr lang="es-ES" sz="1000" dirty="0" err="1">
                <a:solidFill>
                  <a:schemeClr val="bg1"/>
                </a:solidFill>
              </a:rPr>
              <a:t>Pattern</a:t>
            </a:r>
            <a:r>
              <a:rPr lang="es-ES" sz="1000" dirty="0">
                <a:solidFill>
                  <a:schemeClr val="bg1"/>
                </a:solidFill>
              </a:rPr>
              <a:t> </a:t>
            </a:r>
            <a:r>
              <a:rPr lang="es-ES" sz="1000" dirty="0" err="1">
                <a:solidFill>
                  <a:schemeClr val="bg1"/>
                </a:solidFill>
              </a:rPr>
              <a:t>Recognition</a:t>
            </a:r>
            <a:r>
              <a:rPr lang="es-ES" sz="1000" dirty="0">
                <a:solidFill>
                  <a:schemeClr val="bg1"/>
                </a:solidFill>
              </a:rPr>
              <a:t> </a:t>
            </a:r>
            <a:r>
              <a:rPr lang="es-ES" sz="1000" dirty="0" err="1">
                <a:solidFill>
                  <a:schemeClr val="bg1"/>
                </a:solidFill>
              </a:rPr>
              <a:t>Letters</a:t>
            </a:r>
            <a:r>
              <a:rPr lang="es-ES" sz="1000" dirty="0">
                <a:solidFill>
                  <a:schemeClr val="bg1"/>
                </a:solidFill>
              </a:rPr>
              <a:t>, </a:t>
            </a:r>
            <a:r>
              <a:rPr lang="es-ES" sz="1000" dirty="0" err="1">
                <a:solidFill>
                  <a:schemeClr val="bg1"/>
                </a:solidFill>
              </a:rPr>
              <a:t>Volume</a:t>
            </a:r>
            <a:r>
              <a:rPr lang="es-ES" sz="1000" dirty="0">
                <a:solidFill>
                  <a:schemeClr val="bg1"/>
                </a:solidFill>
              </a:rPr>
              <a:t> 119, 2019, Pages 12-23, ISSN 0167-8655, https://doi.org/10.1016/j.patrec.2017.12.002.</a:t>
            </a:r>
          </a:p>
          <a:p>
            <a:r>
              <a:rPr lang="es-ES" sz="1000" dirty="0">
                <a:solidFill>
                  <a:schemeClr val="bg1"/>
                </a:solidFill>
              </a:rPr>
              <a:t>[10] </a:t>
            </a:r>
          </a:p>
          <a:p>
            <a:r>
              <a:rPr lang="es-ES" sz="1000" dirty="0">
                <a:solidFill>
                  <a:schemeClr val="bg1"/>
                </a:solidFill>
              </a:rPr>
              <a:t>[11] </a:t>
            </a:r>
          </a:p>
          <a:p>
            <a:endParaRPr lang="es-ES" sz="1000" dirty="0">
              <a:solidFill>
                <a:schemeClr val="bg1"/>
              </a:solidFill>
            </a:endParaRPr>
          </a:p>
        </p:txBody>
      </p:sp>
      <p:sp>
        <p:nvSpPr>
          <p:cNvPr id="328" name="Shape 328"/>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43</a:t>
            </a:fld>
            <a:endParaRPr/>
          </a:p>
        </p:txBody>
      </p:sp>
    </p:spTree>
    <p:extLst>
      <p:ext uri="{BB962C8B-B14F-4D97-AF65-F5344CB8AC3E}">
        <p14:creationId xmlns:p14="http://schemas.microsoft.com/office/powerpoint/2010/main" val="2681852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Shape 125"/>
          <p:cNvSpPr txBox="1">
            <a:spLocks noGrp="1"/>
          </p:cNvSpPr>
          <p:nvPr>
            <p:ph type="ctrTitle" idx="4294967295"/>
          </p:nvPr>
        </p:nvSpPr>
        <p:spPr>
          <a:xfrm>
            <a:off x="1275150" y="1127749"/>
            <a:ext cx="6593700" cy="10578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sz="2400">
                <a:solidFill>
                  <a:srgbClr val="FFA800"/>
                </a:solidFill>
              </a:rPr>
              <a:t>¡Gracias por su atención!</a:t>
            </a:r>
            <a:endParaRPr sz="2400">
              <a:solidFill>
                <a:srgbClr val="FFA800"/>
              </a:solidFill>
            </a:endParaRPr>
          </a:p>
        </p:txBody>
      </p:sp>
      <p:sp>
        <p:nvSpPr>
          <p:cNvPr id="126" name="Shape 126"/>
          <p:cNvSpPr txBox="1">
            <a:spLocks noGrp="1"/>
          </p:cNvSpPr>
          <p:nvPr>
            <p:ph type="subTitle" idx="4294967295"/>
          </p:nvPr>
        </p:nvSpPr>
        <p:spPr>
          <a:xfrm>
            <a:off x="1593056" y="2135502"/>
            <a:ext cx="8079582" cy="1644900"/>
          </a:xfrm>
          <a:prstGeom prst="rect">
            <a:avLst/>
          </a:prstGeom>
        </p:spPr>
        <p:txBody>
          <a:bodyPr spcFirstLastPara="1" wrap="square" lIns="91425" tIns="91425" rIns="91425" bIns="91425" anchor="t" anchorCtr="0">
            <a:noAutofit/>
          </a:bodyPr>
          <a:lstStyle/>
          <a:p>
            <a:pPr marL="0" lvl="0" indent="0">
              <a:spcBef>
                <a:spcPts val="600"/>
              </a:spcBef>
              <a:spcAft>
                <a:spcPts val="0"/>
              </a:spcAft>
              <a:buClr>
                <a:schemeClr val="dk1"/>
              </a:buClr>
              <a:buSzPts val="1100"/>
              <a:buFont typeface="Arial"/>
              <a:buNone/>
            </a:pPr>
            <a:r>
              <a:rPr lang="en-US" sz="1100" b="1">
                <a:solidFill>
                  <a:srgbClr val="FFFFFF"/>
                </a:solidFill>
              </a:rPr>
              <a:t>Douglas Jair </a:t>
            </a:r>
            <a:r>
              <a:rPr lang="en-US" sz="1100" b="1" err="1">
                <a:solidFill>
                  <a:srgbClr val="FFFFFF"/>
                </a:solidFill>
              </a:rPr>
              <a:t>Castiblanco</a:t>
            </a:r>
            <a:r>
              <a:rPr lang="en-US" sz="1100" b="1">
                <a:solidFill>
                  <a:srgbClr val="FFFFFF"/>
                </a:solidFill>
              </a:rPr>
              <a:t> 			douglascastiblanco@javeriana.edu.co, </a:t>
            </a:r>
          </a:p>
          <a:p>
            <a:pPr marL="0" lvl="0" indent="0">
              <a:spcBef>
                <a:spcPts val="600"/>
              </a:spcBef>
              <a:spcAft>
                <a:spcPts val="0"/>
              </a:spcAft>
              <a:buClr>
                <a:schemeClr val="dk1"/>
              </a:buClr>
              <a:buSzPts val="1100"/>
              <a:buFont typeface="Arial"/>
              <a:buNone/>
            </a:pPr>
            <a:r>
              <a:rPr lang="en-US" sz="1100" b="1">
                <a:solidFill>
                  <a:srgbClr val="FFFFFF"/>
                </a:solidFill>
              </a:rPr>
              <a:t>Miguel David Benavides Galindo 		md_benavidesg@javeriana.edu.co, </a:t>
            </a:r>
          </a:p>
          <a:p>
            <a:pPr marL="0" lvl="0" indent="0">
              <a:spcBef>
                <a:spcPts val="600"/>
              </a:spcBef>
              <a:spcAft>
                <a:spcPts val="0"/>
              </a:spcAft>
              <a:buClr>
                <a:schemeClr val="dk1"/>
              </a:buClr>
              <a:buSzPts val="1100"/>
              <a:buFont typeface="Arial"/>
              <a:buNone/>
            </a:pPr>
            <a:r>
              <a:rPr lang="en-US" sz="1100" b="1">
                <a:solidFill>
                  <a:srgbClr val="FFFFFF"/>
                </a:solidFill>
              </a:rPr>
              <a:t>Jaime Sebastián Rodríguez Camargo 		jsebastian-rodriguez@javeriana.edu.co, </a:t>
            </a:r>
          </a:p>
          <a:p>
            <a:pPr marL="0" lvl="0" indent="0">
              <a:spcBef>
                <a:spcPts val="600"/>
              </a:spcBef>
              <a:spcAft>
                <a:spcPts val="0"/>
              </a:spcAft>
              <a:buClr>
                <a:schemeClr val="dk1"/>
              </a:buClr>
              <a:buSzPts val="1100"/>
              <a:buFont typeface="Arial"/>
              <a:buNone/>
            </a:pPr>
            <a:r>
              <a:rPr lang="en-US" sz="1100" b="1">
                <a:solidFill>
                  <a:srgbClr val="FFFFFF"/>
                </a:solidFill>
              </a:rPr>
              <a:t>Miguel Angel Mendez Hernandez 		miguelmendez@javeriana.edu.co, </a:t>
            </a:r>
          </a:p>
          <a:p>
            <a:pPr marL="0" lvl="0" indent="0">
              <a:spcBef>
                <a:spcPts val="600"/>
              </a:spcBef>
              <a:spcAft>
                <a:spcPts val="0"/>
              </a:spcAft>
              <a:buClr>
                <a:schemeClr val="dk1"/>
              </a:buClr>
              <a:buSzPts val="1100"/>
              <a:buFont typeface="Arial"/>
              <a:buNone/>
            </a:pPr>
            <a:r>
              <a:rPr lang="en-US" sz="1100" b="1">
                <a:solidFill>
                  <a:srgbClr val="FFFFFF"/>
                </a:solidFill>
              </a:rPr>
              <a:t>Christian Fernando Rodríguez </a:t>
            </a:r>
            <a:r>
              <a:rPr lang="en-US" sz="1100" b="1" err="1">
                <a:solidFill>
                  <a:srgbClr val="FFFFFF"/>
                </a:solidFill>
              </a:rPr>
              <a:t>Rodríguez</a:t>
            </a:r>
            <a:r>
              <a:rPr lang="en-US" sz="1100" b="1">
                <a:solidFill>
                  <a:srgbClr val="FFFFFF"/>
                </a:solidFill>
              </a:rPr>
              <a:t> 	rodriguezchristianf@javeriana.edu.co,</a:t>
            </a:r>
          </a:p>
          <a:p>
            <a:pPr marL="0" lvl="0" indent="0">
              <a:spcBef>
                <a:spcPts val="600"/>
              </a:spcBef>
              <a:spcAft>
                <a:spcPts val="0"/>
              </a:spcAft>
              <a:buClr>
                <a:schemeClr val="dk1"/>
              </a:buClr>
              <a:buSzPts val="1100"/>
              <a:buFont typeface="Arial"/>
              <a:buNone/>
            </a:pPr>
            <a:r>
              <a:rPr lang="en-US" sz="1100" b="1">
                <a:solidFill>
                  <a:srgbClr val="FFFFFF"/>
                </a:solidFill>
              </a:rPr>
              <a:t>Marlon Jaramillo Zapata 			marlon.jaramillo@javeriana.edu.co</a:t>
            </a:r>
          </a:p>
        </p:txBody>
      </p:sp>
      <p:sp>
        <p:nvSpPr>
          <p:cNvPr id="127" name="Shape 127"/>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t="3000" r="27000" b="-11000"/>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Estado del Arte</a:t>
            </a:r>
            <a:endParaRPr/>
          </a:p>
        </p:txBody>
      </p:sp>
      <p:sp>
        <p:nvSpPr>
          <p:cNvPr id="133" name="Shape 133"/>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Aproximaciones, avances e investigación.</a:t>
            </a:r>
            <a:endParaRPr/>
          </a:p>
        </p:txBody>
      </p:sp>
      <p:sp>
        <p:nvSpPr>
          <p:cNvPr id="134" name="Shape 134"/>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2762624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idx="4294967295"/>
          </p:nvPr>
        </p:nvSpPr>
        <p:spPr>
          <a:xfrm>
            <a:off x="2194950" y="188175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Want big impact?</a:t>
            </a:r>
            <a:endParaRPr b="0"/>
          </a:p>
          <a:p>
            <a:pPr marL="0" lvl="0" indent="0" algn="ctr" rtl="0">
              <a:spcBef>
                <a:spcPts val="0"/>
              </a:spcBef>
              <a:spcAft>
                <a:spcPts val="0"/>
              </a:spcAft>
              <a:buNone/>
            </a:pPr>
            <a:r>
              <a:rPr lang="en"/>
              <a:t>Use big image.</a:t>
            </a:r>
            <a:endParaRPr/>
          </a:p>
        </p:txBody>
      </p:sp>
      <p:sp>
        <p:nvSpPr>
          <p:cNvPr id="199" name="Shape 19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6</a:t>
            </a:fld>
            <a:endParaRPr>
              <a:solidFill>
                <a:srgbClr val="294667"/>
              </a:solidFill>
            </a:endParaRPr>
          </a:p>
        </p:txBody>
      </p:sp>
      <p:sp>
        <p:nvSpPr>
          <p:cNvPr id="5" name="4 Rectángulo"/>
          <p:cNvSpPr/>
          <p:nvPr/>
        </p:nvSpPr>
        <p:spPr>
          <a:xfrm>
            <a:off x="491334" y="533400"/>
            <a:ext cx="8184891" cy="387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6BB3C88F-850E-412D-8EA9-AD8F643C1ADC}"/>
              </a:ext>
            </a:extLst>
          </p:cNvPr>
          <p:cNvPicPr>
            <a:picLocks noChangeAspect="1"/>
          </p:cNvPicPr>
          <p:nvPr/>
        </p:nvPicPr>
        <p:blipFill>
          <a:blip r:embed="rId3"/>
          <a:stretch>
            <a:fillRect/>
          </a:stretch>
        </p:blipFill>
        <p:spPr>
          <a:xfrm>
            <a:off x="1403217" y="1434196"/>
            <a:ext cx="6480000" cy="1697314"/>
          </a:xfrm>
          <a:prstGeom prst="rect">
            <a:avLst/>
          </a:prstGeom>
        </p:spPr>
      </p:pic>
    </p:spTree>
    <p:extLst>
      <p:ext uri="{BB962C8B-B14F-4D97-AF65-F5344CB8AC3E}">
        <p14:creationId xmlns:p14="http://schemas.microsoft.com/office/powerpoint/2010/main" val="1535488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a:t>Puntos Clave</a:t>
            </a:r>
            <a:endParaRPr sz="24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2559069538"/>
      </p:ext>
    </p:extLst>
  </p:cSld>
  <p:clrMapOvr>
    <a:overrideClrMapping bg1="lt1" tx1="dk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idx="4294967295"/>
          </p:nvPr>
        </p:nvSpPr>
        <p:spPr>
          <a:xfrm>
            <a:off x="2194950" y="188175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Want big impact?</a:t>
            </a:r>
            <a:endParaRPr b="0"/>
          </a:p>
          <a:p>
            <a:pPr marL="0" lvl="0" indent="0" algn="ctr" rtl="0">
              <a:spcBef>
                <a:spcPts val="0"/>
              </a:spcBef>
              <a:spcAft>
                <a:spcPts val="0"/>
              </a:spcAft>
              <a:buNone/>
            </a:pPr>
            <a:r>
              <a:rPr lang="en"/>
              <a:t>Use big image.</a:t>
            </a:r>
            <a:endParaRPr/>
          </a:p>
        </p:txBody>
      </p:sp>
      <p:sp>
        <p:nvSpPr>
          <p:cNvPr id="199" name="Shape 19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8</a:t>
            </a:fld>
            <a:endParaRPr>
              <a:solidFill>
                <a:srgbClr val="294667"/>
              </a:solidFill>
            </a:endParaRPr>
          </a:p>
        </p:txBody>
      </p:sp>
      <p:sp>
        <p:nvSpPr>
          <p:cNvPr id="5" name="4 Rectángulo"/>
          <p:cNvSpPr/>
          <p:nvPr/>
        </p:nvSpPr>
        <p:spPr>
          <a:xfrm>
            <a:off x="491334" y="533400"/>
            <a:ext cx="8184891" cy="387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9308A2D1-D667-4CA5-ADCC-8F47E8C38A72}"/>
              </a:ext>
            </a:extLst>
          </p:cNvPr>
          <p:cNvPicPr>
            <a:picLocks noChangeAspect="1"/>
          </p:cNvPicPr>
          <p:nvPr/>
        </p:nvPicPr>
        <p:blipFill>
          <a:blip r:embed="rId3"/>
          <a:stretch>
            <a:fillRect/>
          </a:stretch>
        </p:blipFill>
        <p:spPr>
          <a:xfrm>
            <a:off x="1170697" y="1206665"/>
            <a:ext cx="6480000" cy="2248899"/>
          </a:xfrm>
          <a:prstGeom prst="rect">
            <a:avLst/>
          </a:prstGeom>
        </p:spPr>
      </p:pic>
    </p:spTree>
    <p:extLst>
      <p:ext uri="{BB962C8B-B14F-4D97-AF65-F5344CB8AC3E}">
        <p14:creationId xmlns:p14="http://schemas.microsoft.com/office/powerpoint/2010/main" val="4215964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a:t>Puntos Clave</a:t>
            </a:r>
            <a:endParaRPr sz="24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3019697256"/>
      </p:ext>
    </p:extLst>
  </p:cSld>
  <p:clrMapOvr>
    <a:masterClrMapping/>
  </p:clrMapOvr>
</p:sld>
</file>

<file path=ppt/theme/theme1.xml><?xml version="1.0" encoding="utf-8"?>
<a:theme xmlns:a="http://schemas.openxmlformats.org/drawingml/2006/main" name="Emi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4E80B95744C8F41B69E0CFCAAFAA1BF" ma:contentTypeVersion="6" ma:contentTypeDescription="Create a new document." ma:contentTypeScope="" ma:versionID="8b6b180d833ce1e0dde3a4e3b57953f9">
  <xsd:schema xmlns:xsd="http://www.w3.org/2001/XMLSchema" xmlns:xs="http://www.w3.org/2001/XMLSchema" xmlns:p="http://schemas.microsoft.com/office/2006/metadata/properties" xmlns:ns2="a1ca7d74-5bc5-4eac-94a2-c6ff1edda27d" xmlns:ns3="2149bba7-4c59-4ab8-b0c1-7195dd322851" targetNamespace="http://schemas.microsoft.com/office/2006/metadata/properties" ma:root="true" ma:fieldsID="c34437c9dd82ced32635f57fdc1d50b7" ns2:_="" ns3:_="">
    <xsd:import namespace="a1ca7d74-5bc5-4eac-94a2-c6ff1edda27d"/>
    <xsd:import namespace="2149bba7-4c59-4ab8-b0c1-7195dd32285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ca7d74-5bc5-4eac-94a2-c6ff1edda2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149bba7-4c59-4ab8-b0c1-7195dd32285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9B282B-BDE8-4BB8-ACD3-49CB99CFB8C9}">
  <ds:schemaRefs>
    <ds:schemaRef ds:uri="a1ca7d74-5bc5-4eac-94a2-c6ff1edda27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3843623-CC3B-4E4B-9FFB-5F6C03D574F6}">
  <ds:schemaRefs>
    <ds:schemaRef ds:uri="http://schemas.microsoft.com/sharepoint/v3/contenttype/forms"/>
  </ds:schemaRefs>
</ds:datastoreItem>
</file>

<file path=customXml/itemProps3.xml><?xml version="1.0" encoding="utf-8"?>
<ds:datastoreItem xmlns:ds="http://schemas.openxmlformats.org/officeDocument/2006/customXml" ds:itemID="{CB241576-89DF-45B3-BD37-FF19404D9D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ca7d74-5bc5-4eac-94a2-c6ff1edda27d"/>
    <ds:schemaRef ds:uri="2149bba7-4c59-4ab8-b0c1-7195dd3228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67</TotalTime>
  <Words>1823</Words>
  <Application>Microsoft Office PowerPoint</Application>
  <PresentationFormat>Presentación en pantalla (16:9)</PresentationFormat>
  <Paragraphs>231</Paragraphs>
  <Slides>44</Slides>
  <Notes>43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44</vt:i4>
      </vt:variant>
    </vt:vector>
  </HeadingPairs>
  <TitlesOfParts>
    <vt:vector size="52" baseType="lpstr">
      <vt:lpstr>Arial</vt:lpstr>
      <vt:lpstr>Calibri</vt:lpstr>
      <vt:lpstr>Merriweather</vt:lpstr>
      <vt:lpstr>Open Sans</vt:lpstr>
      <vt:lpstr>Segoe UI</vt:lpstr>
      <vt:lpstr>Times New Roman</vt:lpstr>
      <vt:lpstr>Wingdings</vt:lpstr>
      <vt:lpstr>Emilia template</vt:lpstr>
      <vt:lpstr>Presentación de PowerPoint</vt:lpstr>
      <vt:lpstr>Agenda</vt:lpstr>
      <vt:lpstr>Presentación de PowerPoint</vt:lpstr>
      <vt:lpstr>Conteo de personas en imágenes</vt:lpstr>
      <vt:lpstr>Estado del Arte</vt:lpstr>
      <vt:lpstr>Want big impact? Use big image.</vt:lpstr>
      <vt:lpstr>Puntos Clave</vt:lpstr>
      <vt:lpstr>Want big impact? Use big image.</vt:lpstr>
      <vt:lpstr>Puntos Clave</vt:lpstr>
      <vt:lpstr>Want big impact? Use big image.</vt:lpstr>
      <vt:lpstr>Puntos Clave</vt:lpstr>
      <vt:lpstr>Want big impact? Use big image.</vt:lpstr>
      <vt:lpstr>Puntos Clave</vt:lpstr>
      <vt:lpstr>Want big impact? Use big image.</vt:lpstr>
      <vt:lpstr>Puntos Clave</vt:lpstr>
      <vt:lpstr>Want big impact? Use big image.</vt:lpstr>
      <vt:lpstr>Puntos Clave</vt:lpstr>
      <vt:lpstr>Want big impact? Use big image.</vt:lpstr>
      <vt:lpstr>Puntos Clave</vt:lpstr>
      <vt:lpstr>Presentación de PowerPoint</vt:lpstr>
      <vt:lpstr>+2000</vt:lpstr>
      <vt:lpstr>Solución del Problema</vt:lpstr>
      <vt:lpstr>Proceso de solución</vt:lpstr>
      <vt:lpstr>Obtención y pre-procesamiento de datos</vt:lpstr>
      <vt:lpstr>Definición de Entradas</vt:lpstr>
      <vt:lpstr>Definición de salidas</vt:lpstr>
      <vt:lpstr>Inteligencia Computacional Redes Neuronales Artificiales Convolucionales junto a AG</vt:lpstr>
      <vt:lpstr>Aplicación de AG</vt:lpstr>
      <vt:lpstr>Entrenamiento usando un GA</vt:lpstr>
      <vt:lpstr>Entrenamiento usando un GA</vt:lpstr>
      <vt:lpstr>Entrenamiento usando un GA</vt:lpstr>
      <vt:lpstr>Herramientas de implementación</vt:lpstr>
      <vt:lpstr>Colab herramienta colaborativa para realizar código y Spyder IDE de Python</vt:lpstr>
      <vt:lpstr>PyTorch y Keras son librerías desarrolladas para construcción de redes neuronales, junto con PyGAD implementan los AG para Redes Neuronales</vt:lpstr>
      <vt:lpstr>Protocolo Experimental</vt:lpstr>
      <vt:lpstr>Presentación de PowerPoint</vt:lpstr>
      <vt:lpstr>Protocolo</vt:lpstr>
      <vt:lpstr>Resultados</vt:lpstr>
      <vt:lpstr>Presentación de PowerPoint</vt:lpstr>
      <vt:lpstr>Resultados</vt:lpstr>
      <vt:lpstr>Conclusiones</vt:lpstr>
      <vt:lpstr>Conclusiones</vt:lpstr>
      <vt:lpstr>Referencias</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Ronald Rodriguez</dc:creator>
  <cp:lastModifiedBy>Marlon Jaramillo Zapata</cp:lastModifiedBy>
  <cp:revision>1</cp:revision>
  <dcterms:modified xsi:type="dcterms:W3CDTF">2021-11-07T02:15:48Z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0x01010094E80B95744C8F41B69E0CFCAAFAA1BF</vt:lpwstr>
  </property>
</Properties>
</file>